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259" r:id="rId5"/>
    <p:sldId id="260" r:id="rId6"/>
    <p:sldId id="261" r:id="rId7"/>
    <p:sldId id="266" r:id="rId8"/>
    <p:sldId id="265" r:id="rId9"/>
    <p:sldId id="267"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C11D"/>
    <a:srgbClr val="ACB1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91" autoAdjust="0"/>
  </p:normalViewPr>
  <p:slideViewPr>
    <p:cSldViewPr snapToGrid="0">
      <p:cViewPr varScale="1">
        <p:scale>
          <a:sx n="74" d="100"/>
          <a:sy n="74" d="100"/>
        </p:scale>
        <p:origin x="612" y="72"/>
      </p:cViewPr>
      <p:guideLst/>
    </p:cSldViewPr>
  </p:slideViewPr>
  <p:notesTextViewPr>
    <p:cViewPr>
      <p:scale>
        <a:sx n="1" d="1"/>
        <a:sy n="1" d="1"/>
      </p:scale>
      <p:origin x="0" y="0"/>
    </p:cViewPr>
  </p:notesTextViewPr>
  <p:notesViewPr>
    <p:cSldViewPr snapToGrid="0" showGuides="1">
      <p:cViewPr varScale="1">
        <p:scale>
          <a:sx n="60" d="100"/>
          <a:sy n="60" d="100"/>
        </p:scale>
        <p:origin x="3187"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C10188-DC2C-458D-AB41-143A0BE9A3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9634E15-7196-43FC-B912-C4D8B4A2CE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416927-5E9C-4E77-85FE-EE4C81C1DE39}" type="datetimeFigureOut">
              <a:rPr lang="en-US" smtClean="0"/>
              <a:t>11/5/2020</a:t>
            </a:fld>
            <a:endParaRPr lang="en-US" dirty="0"/>
          </a:p>
        </p:txBody>
      </p:sp>
      <p:sp>
        <p:nvSpPr>
          <p:cNvPr id="4" name="Footer Placeholder 3">
            <a:extLst>
              <a:ext uri="{FF2B5EF4-FFF2-40B4-BE49-F238E27FC236}">
                <a16:creationId xmlns:a16="http://schemas.microsoft.com/office/drawing/2014/main" id="{89EA2570-D5B6-41CB-96C2-FFC9944668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5C31B37-7A69-4C30-9B63-29F8242FC2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89B6C8-888A-401B-9F9B-D41D36B6C3E9}" type="slidenum">
              <a:rPr lang="en-US" smtClean="0"/>
              <a:t>‹#›</a:t>
            </a:fld>
            <a:endParaRPr lang="en-US" dirty="0"/>
          </a:p>
        </p:txBody>
      </p:sp>
    </p:spTree>
    <p:extLst>
      <p:ext uri="{BB962C8B-B14F-4D97-AF65-F5344CB8AC3E}">
        <p14:creationId xmlns:p14="http://schemas.microsoft.com/office/powerpoint/2010/main" val="2413100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98B7E-6604-4F74-86DB-B30627D56244}" type="datetimeFigureOut">
              <a:rPr lang="en-US" smtClean="0"/>
              <a:t>11/5/2020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28A1F-3E69-47E5-AE93-E7F2155A242D}" type="slidenum">
              <a:rPr lang="en-US" smtClean="0"/>
              <a:t>‹#›</a:t>
            </a:fld>
            <a:endParaRPr lang="en-US" dirty="0"/>
          </a:p>
        </p:txBody>
      </p:sp>
    </p:spTree>
    <p:extLst>
      <p:ext uri="{BB962C8B-B14F-4D97-AF65-F5344CB8AC3E}">
        <p14:creationId xmlns:p14="http://schemas.microsoft.com/office/powerpoint/2010/main" val="207593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2653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AB651-5612-4E6A-9B35-A555D082EC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1389A2-D77B-40CA-AD1E-0178AEFAD15A}"/>
              </a:ext>
            </a:extLst>
          </p:cNvPr>
          <p:cNvSpPr>
            <a:spLocks noGrp="1"/>
          </p:cNvSpPr>
          <p:nvPr>
            <p:ph sz="half" idx="1"/>
          </p:nvPr>
        </p:nvSpPr>
        <p:spPr>
          <a:xfrm>
            <a:off x="838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1DCA993-CBEA-48C5-BD35-50ABDFF64065}"/>
              </a:ext>
            </a:extLst>
          </p:cNvPr>
          <p:cNvSpPr>
            <a:spLocks noGrp="1"/>
          </p:cNvSpPr>
          <p:nvPr>
            <p:ph sz="half" idx="2"/>
          </p:nvPr>
        </p:nvSpPr>
        <p:spPr>
          <a:xfrm>
            <a:off x="6172200" y="1825625"/>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B88ED8E0-95EC-469F-9B7E-562FBDFDE6C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64634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6F88-2A37-410D-A685-E455AF3D07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764B46-B015-44F7-8DC0-AFB8D275E4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3C8232-2077-497A-9142-B787E2B03A73}"/>
              </a:ext>
            </a:extLst>
          </p:cNvPr>
          <p:cNvSpPr>
            <a:spLocks noGrp="1"/>
          </p:cNvSpPr>
          <p:nvPr>
            <p:ph sz="half" idx="2"/>
          </p:nvPr>
        </p:nvSpPr>
        <p:spPr>
          <a:xfrm>
            <a:off x="839788" y="2505075"/>
            <a:ext cx="5157787"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AF6077C-D913-4FD0-B6E0-6D70BEFD4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905DBB-3AA9-4435-AC97-732293FDE7EF}"/>
              </a:ext>
            </a:extLst>
          </p:cNvPr>
          <p:cNvSpPr>
            <a:spLocks noGrp="1"/>
          </p:cNvSpPr>
          <p:nvPr>
            <p:ph sz="quarter" idx="4"/>
          </p:nvPr>
        </p:nvSpPr>
        <p:spPr>
          <a:xfrm>
            <a:off x="6172200" y="2505075"/>
            <a:ext cx="5183188"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954C901-FCAF-4DFB-A621-6A969641CA73}"/>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292145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F2623-2255-4BBA-9577-B3A3FD2AE8E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259F0F0-5E7C-4FC9-8E90-6ADCD7A714B6}"/>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10553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9D3FFB-BE14-4D90-A515-10EDD1BEE6F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2767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51E51-BE82-4B1B-9CB6-89C26464DB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CCBF8C-3CF7-47E6-9AB0-15584178B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07DA3C-0298-45CF-AFC3-41031C0763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F7C4FF87-D01E-416B-9EF8-E107C4EDDC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9853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anchor="b">
            <a:noAutofit/>
          </a:bodyPr>
          <a:lstStyle>
            <a:lvl1pPr>
              <a:lnSpc>
                <a:spcPct val="70000"/>
              </a:lnSpc>
              <a:defRPr sz="7200" spc="-3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2" name="Straight Connector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8" name="Picture Placeholder 2">
            <a:extLst>
              <a:ext uri="{FF2B5EF4-FFF2-40B4-BE49-F238E27FC236}">
                <a16:creationId xmlns:a16="http://schemas.microsoft.com/office/drawing/2014/main" id="{2641ECAC-0557-4843-8433-067E4414E2F5}"/>
              </a:ext>
            </a:extLst>
          </p:cNvPr>
          <p:cNvSpPr>
            <a:spLocks noGrp="1"/>
          </p:cNvSpPr>
          <p:nvPr>
            <p:ph type="pic" idx="1" hasCustomPrompt="1"/>
          </p:nvPr>
        </p:nvSpPr>
        <p:spPr>
          <a:xfrm>
            <a:off x="-1" y="0"/>
            <a:ext cx="7512001" cy="6727855"/>
          </a:xfrm>
          <a:solidFill>
            <a:schemeClr val="tx1">
              <a:lumMod val="85000"/>
              <a:lumOff val="15000"/>
            </a:schemeClr>
          </a:solid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Tree>
    <p:extLst>
      <p:ext uri="{BB962C8B-B14F-4D97-AF65-F5344CB8AC3E}">
        <p14:creationId xmlns:p14="http://schemas.microsoft.com/office/powerpoint/2010/main" val="339438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6"/>
            <a:ext cx="6273800" cy="833663"/>
          </a:xfrm>
          <a:solidFill>
            <a:schemeClr val="accent2">
              <a:lumMod val="50000"/>
            </a:schemeClr>
          </a:solidFill>
        </p:spPr>
        <p:txBody>
          <a:bodyPr tIns="108000" bIns="108000">
            <a:spAutoFit/>
          </a:bodyPr>
          <a:lstStyle>
            <a:lvl1pPr>
              <a:lnSpc>
                <a:spcPct val="100000"/>
              </a:lnSpc>
              <a:defRPr sz="4000"/>
            </a:lvl1pPr>
          </a:lstStyle>
          <a:p>
            <a:r>
              <a:rPr lang="en-US"/>
              <a:t>Click to 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62738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8392366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Wide">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838200" y="611077"/>
            <a:ext cx="6273800" cy="833663"/>
          </a:xfrm>
          <a:solidFill>
            <a:schemeClr val="accent2">
              <a:lumMod val="50000"/>
            </a:schemeClr>
          </a:solidFill>
        </p:spPr>
        <p:txBody>
          <a:bodyPr vert="horz" lIns="91440" tIns="108000" rIns="91440" bIns="108000" rtlCol="0" anchor="ctr">
            <a:spAutoFit/>
          </a:bodyPr>
          <a:lstStyle>
            <a:lvl1pPr>
              <a:defRPr lang="en-US" sz="400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1825625"/>
            <a:ext cx="10515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5945710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6D3C5ED2-B01D-4104-B193-BC78D76A4646}"/>
              </a:ext>
            </a:extLst>
          </p:cNvPr>
          <p:cNvSpPr>
            <a:spLocks noGrp="1"/>
          </p:cNvSpPr>
          <p:nvPr>
            <p:ph type="pic" idx="11" hasCustomPrompt="1"/>
          </p:nvPr>
        </p:nvSpPr>
        <p:spPr>
          <a:xfrm>
            <a:off x="0" y="0"/>
            <a:ext cx="6305550" cy="6721475"/>
          </a:xfrm>
          <a:noFill/>
        </p:spPr>
        <p:txBody>
          <a:bodyPr anchor="ctr">
            <a:normAutofit/>
          </a:bodyPr>
          <a:lstStyle>
            <a:lvl1pPr marL="0" indent="0" algn="ctr">
              <a:buNone/>
              <a:defRPr sz="1400" i="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Your Picture Here</a:t>
            </a:r>
          </a:p>
        </p:txBody>
      </p:sp>
      <p:sp>
        <p:nvSpPr>
          <p:cNvPr id="2" name="Title 1">
            <a:extLst>
              <a:ext uri="{FF2B5EF4-FFF2-40B4-BE49-F238E27FC236}">
                <a16:creationId xmlns:a16="http://schemas.microsoft.com/office/drawing/2014/main" id="{FE91AD08-4E28-4191-9B62-EAD61608E5CF}"/>
              </a:ext>
            </a:extLst>
          </p:cNvPr>
          <p:cNvSpPr>
            <a:spLocks noGrp="1"/>
          </p:cNvSpPr>
          <p:nvPr>
            <p:ph type="title" hasCustomPrompt="1"/>
          </p:nvPr>
        </p:nvSpPr>
        <p:spPr>
          <a:xfrm>
            <a:off x="6657974" y="611077"/>
            <a:ext cx="4695825" cy="833663"/>
          </a:xfrm>
          <a:solidFill>
            <a:schemeClr val="accent2">
              <a:lumMod val="50000"/>
            </a:schemeClr>
          </a:solidFill>
        </p:spPr>
        <p:txBody>
          <a:bodyPr wrap="square" tIns="108000" bIns="108000">
            <a:spAutoFit/>
          </a:bodyPr>
          <a:lstStyle>
            <a:lvl1pPr>
              <a:lnSpc>
                <a:spcPct val="100000"/>
              </a:lnSpc>
              <a:defRPr sz="4000"/>
            </a:lvl1pPr>
          </a:lstStyle>
          <a:p>
            <a:r>
              <a:rPr lang="en-US" dirty="0"/>
              <a:t>Edit Master title style</a:t>
            </a:r>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6657974" y="1825625"/>
            <a:ext cx="4695826"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79790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Horizontal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1AD08-4E28-4191-9B62-EAD61608E5CF}"/>
              </a:ext>
            </a:extLst>
          </p:cNvPr>
          <p:cNvSpPr>
            <a:spLocks noGrp="1"/>
          </p:cNvSpPr>
          <p:nvPr>
            <p:ph type="title"/>
          </p:nvPr>
        </p:nvSpPr>
        <p:spPr>
          <a:xfrm>
            <a:off x="0" y="1"/>
            <a:ext cx="4305300" cy="6721472"/>
          </a:xfr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a:lnSpc>
                <a:spcPct val="70000"/>
              </a:lnSpc>
              <a:defRPr lang="en-US" sz="5200" b="0" spc="-150" dirty="0"/>
            </a:lvl1pPr>
          </a:lstStyle>
          <a:p>
            <a:pPr lvl="0" algn="r"/>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4705350" y="365124"/>
            <a:ext cx="6648448" cy="5984875"/>
          </a:xfrm>
        </p:spPr>
        <p:txBody>
          <a:bodyPr lIns="108000" tIns="108000" rIns="108000" bIns="108000"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116049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Horizontal 2">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5237DA4-112F-40B2-8C8C-EB23506D9C45}"/>
              </a:ext>
            </a:extLst>
          </p:cNvPr>
          <p:cNvSpPr>
            <a:spLocks noGrp="1"/>
          </p:cNvSpPr>
          <p:nvPr>
            <p:ph type="title"/>
          </p:nvPr>
        </p:nvSpPr>
        <p:spPr>
          <a:xfrm>
            <a:off x="7512000" y="0"/>
            <a:ext cx="4680000" cy="6721473"/>
          </a:xfrm>
          <a:gradFill>
            <a:gsLst>
              <a:gs pos="1000">
                <a:schemeClr val="tx1">
                  <a:lumMod val="85000"/>
                  <a:lumOff val="15000"/>
                </a:schemeClr>
              </a:gs>
              <a:gs pos="100000">
                <a:schemeClr val="accent2">
                  <a:lumMod val="50000"/>
                </a:schemeClr>
              </a:gs>
            </a:gsLst>
            <a:lin ang="12600000" scaled="0"/>
          </a:gradFill>
        </p:spPr>
        <p:txBody>
          <a:bodyPr lIns="396000" rIns="396000">
            <a:normAutofit/>
          </a:bodyPr>
          <a:lstStyle>
            <a:lvl1pPr>
              <a:lnSpc>
                <a:spcPct val="70000"/>
              </a:lnSpc>
              <a:defRPr sz="5200" spc="-15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BF853D-76DB-46F3-AF6C-1E77C8E06AA9}"/>
              </a:ext>
            </a:extLst>
          </p:cNvPr>
          <p:cNvSpPr>
            <a:spLocks noGrp="1"/>
          </p:cNvSpPr>
          <p:nvPr>
            <p:ph idx="1"/>
          </p:nvPr>
        </p:nvSpPr>
        <p:spPr>
          <a:xfrm>
            <a:off x="838200" y="365124"/>
            <a:ext cx="6156323" cy="5984875"/>
          </a:xfrm>
        </p:spPr>
        <p:txBody>
          <a:bodyPr lIns="108000" tIns="108000" rIns="108000" bIns="108000"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a:extLst>
              <a:ext uri="{FF2B5EF4-FFF2-40B4-BE49-F238E27FC236}">
                <a16:creationId xmlns:a16="http://schemas.microsoft.com/office/drawing/2014/main" id="{7746CAFB-2B99-470B-B55B-9BF378E3A04B}"/>
              </a:ext>
            </a:extLst>
          </p:cNvPr>
          <p:cNvSpPr>
            <a:spLocks noGrp="1"/>
          </p:cNvSpPr>
          <p:nvPr>
            <p:ph type="sldNum" sz="quarter" idx="10"/>
          </p:nvPr>
        </p:nvSpPr>
        <p:spPr>
          <a:solidFill>
            <a:schemeClr val="bg1">
              <a:lumMod val="85000"/>
            </a:schemeClr>
          </a:solidFill>
        </p:spPr>
        <p:txBody>
          <a:bodyPr/>
          <a:lstStyle>
            <a:lvl1pPr>
              <a:defRPr>
                <a:solidFill>
                  <a:schemeClr val="tx1">
                    <a:lumMod val="85000"/>
                    <a:lumOff val="15000"/>
                  </a:schemeClr>
                </a:solidFill>
              </a:defRPr>
            </a:lvl1p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36449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Horizontal 3">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
        <p:nvSpPr>
          <p:cNvPr id="5" name="Content Placeholder 2">
            <a:extLst>
              <a:ext uri="{FF2B5EF4-FFF2-40B4-BE49-F238E27FC236}">
                <a16:creationId xmlns:a16="http://schemas.microsoft.com/office/drawing/2014/main" id="{D68E6EF2-4B2F-4D0D-9505-CE92872972F7}"/>
              </a:ext>
            </a:extLst>
          </p:cNvPr>
          <p:cNvSpPr>
            <a:spLocks noGrp="1"/>
          </p:cNvSpPr>
          <p:nvPr>
            <p:ph idx="1"/>
          </p:nvPr>
        </p:nvSpPr>
        <p:spPr>
          <a:xfrm>
            <a:off x="4705350" y="611076"/>
            <a:ext cx="6648448" cy="5738923"/>
          </a:xfrm>
        </p:spPr>
        <p:txBody>
          <a:bodyPr lIns="108000" tIns="108000" rIns="108000" bIns="108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D91A21B9-BA54-413B-940E-027C32E4D429}"/>
              </a:ext>
            </a:extLst>
          </p:cNvPr>
          <p:cNvSpPr>
            <a:spLocks noGrp="1"/>
          </p:cNvSpPr>
          <p:nvPr>
            <p:ph type="title"/>
          </p:nvPr>
        </p:nvSpPr>
        <p:spPr>
          <a:xfrm>
            <a:off x="838200" y="611076"/>
            <a:ext cx="3440502" cy="2064769"/>
          </a:xfrm>
          <a:solidFill>
            <a:schemeClr val="accent2">
              <a:lumMod val="50000"/>
            </a:schemeClr>
          </a:solidFill>
        </p:spPr>
        <p:txBody>
          <a:bodyPr wrap="square" tIns="108000" bIns="108000" anchor="t">
            <a:spAutoFit/>
          </a:bodyPr>
          <a:lstStyle>
            <a:lvl1pPr>
              <a:lnSpc>
                <a:spcPct val="100000"/>
              </a:lnSpc>
              <a:defRPr sz="4000"/>
            </a:lvl1pPr>
          </a:lstStyle>
          <a:p>
            <a:r>
              <a:rPr lang="en-US"/>
              <a:t>Click to edit Master title style</a:t>
            </a:r>
            <a:endParaRPr lang="en-US" dirty="0"/>
          </a:p>
        </p:txBody>
      </p:sp>
    </p:spTree>
    <p:extLst>
      <p:ext uri="{BB962C8B-B14F-4D97-AF65-F5344CB8AC3E}">
        <p14:creationId xmlns:p14="http://schemas.microsoft.com/office/powerpoint/2010/main" val="361005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2BDA7-8BE9-42D5-ACF1-0F51423A20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CEF73F-3CCA-4312-8E9C-2B4629DA1F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3">
            <a:extLst>
              <a:ext uri="{FF2B5EF4-FFF2-40B4-BE49-F238E27FC236}">
                <a16:creationId xmlns:a16="http://schemas.microsoft.com/office/drawing/2014/main" id="{293BF716-502C-4821-A3A0-19C2C508EED1}"/>
              </a:ext>
            </a:extLst>
          </p:cNvPr>
          <p:cNvSpPr>
            <a:spLocks noGrp="1"/>
          </p:cNvSpPr>
          <p:nvPr>
            <p:ph type="sldNum" sz="quarter" idx="10"/>
          </p:nvPr>
        </p:nvSpPr>
        <p:spPr/>
        <p:txBody>
          <a:bodyPr/>
          <a:lstStyle/>
          <a:p>
            <a:r>
              <a:rPr lang="en-US" dirty="0"/>
              <a:t>PAGE </a:t>
            </a:r>
            <a:fld id="{4A9B5881-4007-4345-955A-79C2656F0C49}" type="slidenum">
              <a:rPr lang="en-US" smtClean="0"/>
              <a:pPr/>
              <a:t>‹#›</a:t>
            </a:fld>
            <a:endParaRPr lang="en-US" dirty="0"/>
          </a:p>
        </p:txBody>
      </p:sp>
    </p:spTree>
    <p:extLst>
      <p:ext uri="{BB962C8B-B14F-4D97-AF65-F5344CB8AC3E}">
        <p14:creationId xmlns:p14="http://schemas.microsoft.com/office/powerpoint/2010/main" val="266598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8E4AFE-E166-4B84-B0C8-9205038D8033}"/>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flipV="1">
            <a:off x="0" y="0"/>
            <a:ext cx="12192000" cy="6858000"/>
          </a:xfrm>
          <a:prstGeom prst="rect">
            <a:avLst/>
          </a:prstGeom>
        </p:spPr>
      </p:pic>
      <p:sp>
        <p:nvSpPr>
          <p:cNvPr id="2" name="Title Placeholder 1">
            <a:extLst>
              <a:ext uri="{FF2B5EF4-FFF2-40B4-BE49-F238E27FC236}">
                <a16:creationId xmlns:a16="http://schemas.microsoft.com/office/drawing/2014/main" id="{6C617517-B672-49BA-AC6E-AB66D0639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92C27-7843-4B22-9200-B7304E6AE4CD}"/>
              </a:ext>
            </a:extLst>
          </p:cNvPr>
          <p:cNvSpPr>
            <a:spLocks noGrp="1"/>
          </p:cNvSpPr>
          <p:nvPr>
            <p:ph type="body" idx="1"/>
          </p:nvPr>
        </p:nvSpPr>
        <p:spPr>
          <a:xfrm>
            <a:off x="838200" y="1825625"/>
            <a:ext cx="1051559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2DB4F10-F75B-41A8-B994-BFF68949E59A}"/>
              </a:ext>
            </a:extLst>
          </p:cNvPr>
          <p:cNvSpPr>
            <a:spLocks noGrp="1"/>
          </p:cNvSpPr>
          <p:nvPr>
            <p:ph type="sldNum" sz="quarter" idx="4"/>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lvl1pPr algn="ctr">
              <a:defRPr sz="1200">
                <a:solidFill>
                  <a:schemeClr val="bg1"/>
                </a:solidFill>
              </a:defRPr>
            </a:lvl1pPr>
          </a:lstStyle>
          <a:p>
            <a:r>
              <a:rPr lang="en-US" dirty="0"/>
              <a:t>PAGE </a:t>
            </a:r>
            <a:fld id="{4A9B5881-4007-4345-955A-79C2656F0C49}" type="slidenum">
              <a:rPr lang="en-US" smtClean="0"/>
              <a:pPr/>
              <a:t>‹#›</a:t>
            </a:fld>
            <a:endParaRPr lang="en-US" dirty="0"/>
          </a:p>
        </p:txBody>
      </p:sp>
      <p:sp>
        <p:nvSpPr>
          <p:cNvPr id="7" name="Rectangle 6">
            <a:extLst>
              <a:ext uri="{FF2B5EF4-FFF2-40B4-BE49-F238E27FC236}">
                <a16:creationId xmlns:a16="http://schemas.microsoft.com/office/drawing/2014/main" id="{512D21E2-8DEB-4F43-A26E-B8DA900A9230}"/>
              </a:ext>
            </a:extLst>
          </p:cNvPr>
          <p:cNvSpPr/>
          <p:nvPr userDrawn="1"/>
        </p:nvSpPr>
        <p:spPr>
          <a:xfrm>
            <a:off x="0" y="6721475"/>
            <a:ext cx="12192000" cy="136525"/>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CD3143-7FD1-40EA-AA4A-47C72380AEC2}"/>
              </a:ext>
            </a:extLst>
          </p:cNvPr>
          <p:cNvSpPr/>
          <p:nvPr userDrawn="1"/>
        </p:nvSpPr>
        <p:spPr>
          <a:xfrm>
            <a:off x="11353798" y="6721474"/>
            <a:ext cx="838201" cy="136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3920126"/>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65" r:id="rId4"/>
    <p:sldLayoutId id="2147483666" r:id="rId5"/>
    <p:sldLayoutId id="2147483650" r:id="rId6"/>
    <p:sldLayoutId id="2147483663" r:id="rId7"/>
    <p:sldLayoutId id="2147483664" r:id="rId8"/>
    <p:sldLayoutId id="2147483651" r:id="rId9"/>
    <p:sldLayoutId id="2147483652" r:id="rId10"/>
    <p:sldLayoutId id="2147483653" r:id="rId11"/>
    <p:sldLayoutId id="2147483654" r:id="rId12"/>
    <p:sldLayoutId id="2147483655" r:id="rId13"/>
    <p:sldLayoutId id="2147483656" r:id="rId14"/>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E5C8641-4EC4-4F5F-AF25-921B222AD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810" y="174237"/>
            <a:ext cx="8998226" cy="6393742"/>
          </a:xfrm>
          <a:prstGeom prst="rect">
            <a:avLst/>
          </a:prstGeom>
        </p:spPr>
      </p:pic>
      <p:sp>
        <p:nvSpPr>
          <p:cNvPr id="11" name="Rectangle 10">
            <a:extLst>
              <a:ext uri="{FF2B5EF4-FFF2-40B4-BE49-F238E27FC236}">
                <a16:creationId xmlns:a16="http://schemas.microsoft.com/office/drawing/2014/main" id="{97D3A5FC-D053-47CE-8AC1-36F50007BF4F}"/>
              </a:ext>
            </a:extLst>
          </p:cNvPr>
          <p:cNvSpPr/>
          <p:nvPr/>
        </p:nvSpPr>
        <p:spPr>
          <a:xfrm>
            <a:off x="10169457" y="791359"/>
            <a:ext cx="1470992" cy="5632311"/>
          </a:xfrm>
          <a:prstGeom prst="rect">
            <a:avLst/>
          </a:prstGeom>
          <a:solidFill>
            <a:schemeClr val="bg1">
              <a:lumMod val="85000"/>
            </a:schemeClr>
          </a:solidFill>
          <a:ln>
            <a:solidFill>
              <a:srgbClr val="FF0000"/>
            </a:solidFill>
          </a:ln>
        </p:spPr>
        <p:txBody>
          <a:bodyPr wrap="square" lIns="91440" tIns="45720" rIns="91440" bIns="45720">
            <a:spAutoFit/>
          </a:bodyPr>
          <a:lstStyle/>
          <a:p>
            <a:pPr algn="ctr"/>
            <a:r>
              <a:rPr lang="en-US" sz="3000" b="1" cap="none" spc="0" dirty="0">
                <a:ln w="6600">
                  <a:solidFill>
                    <a:schemeClr val="accent2"/>
                  </a:solidFill>
                  <a:prstDash val="solid"/>
                </a:ln>
                <a:solidFill>
                  <a:srgbClr val="FFFF00"/>
                </a:solidFill>
                <a:effectLst>
                  <a:outerShdw dist="38100" dir="2700000" algn="tl" rotWithShape="0">
                    <a:schemeClr val="accent2"/>
                  </a:outerShdw>
                </a:effectLst>
                <a:latin typeface="Snap ITC" panose="04040A07060A02020202" pitchFamily="82" charset="0"/>
                <a:cs typeface="Times New Roman" panose="02020603050405020304" pitchFamily="18" charset="0"/>
              </a:rPr>
              <a:t>I</a:t>
            </a:r>
          </a:p>
          <a:p>
            <a:pPr algn="ctr"/>
            <a:r>
              <a:rPr lang="en-US" sz="3000" b="1" dirty="0">
                <a:ln w="6600">
                  <a:solidFill>
                    <a:schemeClr val="accent2"/>
                  </a:solidFill>
                  <a:prstDash val="solid"/>
                </a:ln>
                <a:solidFill>
                  <a:srgbClr val="FFFF00"/>
                </a:solidFill>
                <a:effectLst>
                  <a:outerShdw dist="38100" dir="2700000" algn="tl" rotWithShape="0">
                    <a:schemeClr val="accent2"/>
                  </a:outerShdw>
                </a:effectLst>
                <a:latin typeface="Snap ITC" panose="04040A07060A02020202" pitchFamily="82" charset="0"/>
                <a:cs typeface="Times New Roman" panose="02020603050405020304" pitchFamily="18" charset="0"/>
              </a:rPr>
              <a:t>N</a:t>
            </a:r>
          </a:p>
          <a:p>
            <a:pPr algn="ctr"/>
            <a:r>
              <a:rPr lang="en-US" sz="3000" b="1" cap="none" spc="0" dirty="0">
                <a:ln w="6600">
                  <a:solidFill>
                    <a:schemeClr val="accent2"/>
                  </a:solidFill>
                  <a:prstDash val="solid"/>
                </a:ln>
                <a:solidFill>
                  <a:srgbClr val="FFFF00"/>
                </a:solidFill>
                <a:effectLst>
                  <a:outerShdw dist="38100" dir="2700000" algn="tl" rotWithShape="0">
                    <a:schemeClr val="accent2"/>
                  </a:outerShdw>
                </a:effectLst>
                <a:latin typeface="Snap ITC" panose="04040A07060A02020202" pitchFamily="82" charset="0"/>
                <a:cs typeface="Times New Roman" panose="02020603050405020304" pitchFamily="18" charset="0"/>
              </a:rPr>
              <a:t>T</a:t>
            </a:r>
          </a:p>
          <a:p>
            <a:pPr algn="ctr"/>
            <a:r>
              <a:rPr lang="en-US" sz="3000" b="1" dirty="0">
                <a:ln w="6600">
                  <a:solidFill>
                    <a:schemeClr val="accent2"/>
                  </a:solidFill>
                  <a:prstDash val="solid"/>
                </a:ln>
                <a:solidFill>
                  <a:srgbClr val="FFFF00"/>
                </a:solidFill>
                <a:effectLst>
                  <a:outerShdw dist="38100" dir="2700000" algn="tl" rotWithShape="0">
                    <a:schemeClr val="accent2"/>
                  </a:outerShdw>
                </a:effectLst>
                <a:latin typeface="Snap ITC" panose="04040A07060A02020202" pitchFamily="82" charset="0"/>
                <a:cs typeface="Times New Roman" panose="02020603050405020304" pitchFamily="18" charset="0"/>
              </a:rPr>
              <a:t>R</a:t>
            </a:r>
          </a:p>
          <a:p>
            <a:pPr algn="ctr"/>
            <a:r>
              <a:rPr lang="en-US" sz="3000" b="1" cap="none" spc="0" dirty="0">
                <a:ln w="6600">
                  <a:solidFill>
                    <a:schemeClr val="accent2"/>
                  </a:solidFill>
                  <a:prstDash val="solid"/>
                </a:ln>
                <a:solidFill>
                  <a:srgbClr val="FFFF00"/>
                </a:solidFill>
                <a:effectLst>
                  <a:outerShdw dist="38100" dir="2700000" algn="tl" rotWithShape="0">
                    <a:schemeClr val="accent2"/>
                  </a:outerShdw>
                </a:effectLst>
                <a:latin typeface="Snap ITC" panose="04040A07060A02020202" pitchFamily="82" charset="0"/>
                <a:cs typeface="Times New Roman" panose="02020603050405020304" pitchFamily="18" charset="0"/>
              </a:rPr>
              <a:t>O</a:t>
            </a:r>
          </a:p>
          <a:p>
            <a:pPr algn="ctr"/>
            <a:r>
              <a:rPr lang="en-US" sz="3000" b="1" dirty="0">
                <a:ln w="6600">
                  <a:solidFill>
                    <a:schemeClr val="accent2"/>
                  </a:solidFill>
                  <a:prstDash val="solid"/>
                </a:ln>
                <a:solidFill>
                  <a:srgbClr val="FFFF00"/>
                </a:solidFill>
                <a:effectLst>
                  <a:outerShdw dist="38100" dir="2700000" algn="tl" rotWithShape="0">
                    <a:schemeClr val="accent2"/>
                  </a:outerShdw>
                </a:effectLst>
                <a:latin typeface="Snap ITC" panose="04040A07060A02020202" pitchFamily="82" charset="0"/>
                <a:cs typeface="Times New Roman" panose="02020603050405020304" pitchFamily="18" charset="0"/>
              </a:rPr>
              <a:t>D</a:t>
            </a:r>
          </a:p>
          <a:p>
            <a:pPr algn="ctr"/>
            <a:r>
              <a:rPr lang="en-US" sz="3000" b="1" cap="none" spc="0" dirty="0">
                <a:ln w="6600">
                  <a:solidFill>
                    <a:schemeClr val="accent2"/>
                  </a:solidFill>
                  <a:prstDash val="solid"/>
                </a:ln>
                <a:solidFill>
                  <a:srgbClr val="FFFF00"/>
                </a:solidFill>
                <a:effectLst>
                  <a:outerShdw dist="38100" dir="2700000" algn="tl" rotWithShape="0">
                    <a:schemeClr val="accent2"/>
                  </a:outerShdw>
                </a:effectLst>
                <a:latin typeface="Snap ITC" panose="04040A07060A02020202" pitchFamily="82" charset="0"/>
                <a:cs typeface="Times New Roman" panose="02020603050405020304" pitchFamily="18" charset="0"/>
              </a:rPr>
              <a:t>U</a:t>
            </a:r>
          </a:p>
          <a:p>
            <a:pPr algn="ctr"/>
            <a:r>
              <a:rPr lang="en-US" sz="3000" b="1" dirty="0">
                <a:ln w="6600">
                  <a:solidFill>
                    <a:schemeClr val="accent2"/>
                  </a:solidFill>
                  <a:prstDash val="solid"/>
                </a:ln>
                <a:solidFill>
                  <a:srgbClr val="FFFF00"/>
                </a:solidFill>
                <a:effectLst>
                  <a:outerShdw dist="38100" dir="2700000" algn="tl" rotWithShape="0">
                    <a:schemeClr val="accent2"/>
                  </a:outerShdw>
                </a:effectLst>
                <a:latin typeface="Snap ITC" panose="04040A07060A02020202" pitchFamily="82" charset="0"/>
                <a:cs typeface="Times New Roman" panose="02020603050405020304" pitchFamily="18" charset="0"/>
              </a:rPr>
              <a:t>C</a:t>
            </a:r>
          </a:p>
          <a:p>
            <a:pPr algn="ctr"/>
            <a:r>
              <a:rPr lang="en-US" sz="3000" b="1" cap="none" spc="0" dirty="0">
                <a:ln w="6600">
                  <a:solidFill>
                    <a:schemeClr val="accent2"/>
                  </a:solidFill>
                  <a:prstDash val="solid"/>
                </a:ln>
                <a:solidFill>
                  <a:srgbClr val="FFFF00"/>
                </a:solidFill>
                <a:effectLst>
                  <a:outerShdw dist="38100" dir="2700000" algn="tl" rotWithShape="0">
                    <a:schemeClr val="accent2"/>
                  </a:outerShdw>
                </a:effectLst>
                <a:latin typeface="Snap ITC" panose="04040A07060A02020202" pitchFamily="82" charset="0"/>
                <a:cs typeface="Times New Roman" panose="02020603050405020304" pitchFamily="18" charset="0"/>
              </a:rPr>
              <a:t>T</a:t>
            </a:r>
          </a:p>
          <a:p>
            <a:pPr algn="ctr"/>
            <a:r>
              <a:rPr lang="en-US" sz="3000" b="1" dirty="0">
                <a:ln w="6600">
                  <a:solidFill>
                    <a:schemeClr val="accent2"/>
                  </a:solidFill>
                  <a:prstDash val="solid"/>
                </a:ln>
                <a:solidFill>
                  <a:srgbClr val="FFFF00"/>
                </a:solidFill>
                <a:effectLst>
                  <a:outerShdw dist="38100" dir="2700000" algn="tl" rotWithShape="0">
                    <a:schemeClr val="accent2"/>
                  </a:outerShdw>
                </a:effectLst>
                <a:latin typeface="Snap ITC" panose="04040A07060A02020202" pitchFamily="82" charset="0"/>
                <a:cs typeface="Times New Roman" panose="02020603050405020304" pitchFamily="18" charset="0"/>
              </a:rPr>
              <a:t>I</a:t>
            </a:r>
          </a:p>
          <a:p>
            <a:pPr algn="ctr"/>
            <a:r>
              <a:rPr lang="en-US" sz="3000" b="1" cap="none" spc="0" dirty="0">
                <a:ln w="6600">
                  <a:solidFill>
                    <a:schemeClr val="accent2"/>
                  </a:solidFill>
                  <a:prstDash val="solid"/>
                </a:ln>
                <a:solidFill>
                  <a:srgbClr val="FFFF00"/>
                </a:solidFill>
                <a:effectLst>
                  <a:outerShdw dist="38100" dir="2700000" algn="tl" rotWithShape="0">
                    <a:schemeClr val="accent2"/>
                  </a:outerShdw>
                </a:effectLst>
                <a:latin typeface="Snap ITC" panose="04040A07060A02020202" pitchFamily="82" charset="0"/>
                <a:cs typeface="Times New Roman" panose="02020603050405020304" pitchFamily="18" charset="0"/>
              </a:rPr>
              <a:t>O</a:t>
            </a:r>
          </a:p>
          <a:p>
            <a:pPr algn="ctr"/>
            <a:r>
              <a:rPr lang="en-US" sz="3000" b="1" dirty="0">
                <a:ln w="6600">
                  <a:solidFill>
                    <a:schemeClr val="accent2"/>
                  </a:solidFill>
                  <a:prstDash val="solid"/>
                </a:ln>
                <a:solidFill>
                  <a:srgbClr val="FFFF00"/>
                </a:solidFill>
                <a:effectLst>
                  <a:outerShdw dist="38100" dir="2700000" algn="tl" rotWithShape="0">
                    <a:schemeClr val="accent2"/>
                  </a:outerShdw>
                </a:effectLst>
                <a:latin typeface="Snap ITC" panose="04040A07060A02020202" pitchFamily="82" charset="0"/>
                <a:cs typeface="Times New Roman" panose="02020603050405020304" pitchFamily="18" charset="0"/>
              </a:rPr>
              <a:t>N</a:t>
            </a:r>
            <a:endParaRPr lang="en-US" sz="3000" b="1" cap="none" spc="0" dirty="0">
              <a:ln w="6600">
                <a:solidFill>
                  <a:schemeClr val="accent2"/>
                </a:solidFill>
                <a:prstDash val="solid"/>
              </a:ln>
              <a:solidFill>
                <a:srgbClr val="FFFF00"/>
              </a:solidFill>
              <a:effectLst>
                <a:outerShdw dist="38100" dir="2700000" algn="tl" rotWithShape="0">
                  <a:schemeClr val="accent2"/>
                </a:outerShdw>
              </a:effectLst>
              <a:latin typeface="Snap ITC" panose="04040A07060A02020202" pitchFamily="82" charset="0"/>
              <a:cs typeface="Times New Roman" panose="02020603050405020304" pitchFamily="18" charset="0"/>
            </a:endParaRPr>
          </a:p>
        </p:txBody>
      </p:sp>
      <p:sp>
        <p:nvSpPr>
          <p:cNvPr id="12" name="Rectangle 11">
            <a:extLst>
              <a:ext uri="{FF2B5EF4-FFF2-40B4-BE49-F238E27FC236}">
                <a16:creationId xmlns:a16="http://schemas.microsoft.com/office/drawing/2014/main" id="{8B8028D1-3446-4F23-91F0-2BD477F0DAB1}"/>
              </a:ext>
            </a:extLst>
          </p:cNvPr>
          <p:cNvSpPr/>
          <p:nvPr/>
        </p:nvSpPr>
        <p:spPr>
          <a:xfrm>
            <a:off x="6983311" y="1838660"/>
            <a:ext cx="1697451" cy="461665"/>
          </a:xfrm>
          <a:prstGeom prst="rect">
            <a:avLst/>
          </a:prstGeom>
          <a:solidFill>
            <a:schemeClr val="bg1"/>
          </a:solidFill>
        </p:spPr>
        <p:txBody>
          <a:bodyPr wrap="none" lIns="91440" tIns="45720" rIns="91440" bIns="45720">
            <a:spAutoFit/>
          </a:bodyPr>
          <a:lstStyle/>
          <a:p>
            <a:pPr algn="ctr"/>
            <a:r>
              <a:rPr lang="en-US" sz="2400" i="1" cap="none" spc="0" dirty="0">
                <a:ln w="13462">
                  <a:solidFill>
                    <a:schemeClr val="bg1"/>
                  </a:solidFill>
                  <a:prstDash val="solid"/>
                </a:ln>
                <a:solidFill>
                  <a:srgbClr val="00B050"/>
                </a:solidFill>
                <a:latin typeface="Snap ITC" panose="04040A07060A02020202" pitchFamily="82" charset="0"/>
                <a:cs typeface="Times New Roman" panose="02020603050405020304" pitchFamily="18" charset="0"/>
              </a:rPr>
              <a:t>Daria </a:t>
            </a:r>
            <a:r>
              <a:rPr lang="en-US" sz="2400" i="1" cap="none" spc="0" dirty="0" err="1">
                <a:ln w="13462">
                  <a:solidFill>
                    <a:schemeClr val="bg1"/>
                  </a:solidFill>
                  <a:prstDash val="solid"/>
                </a:ln>
                <a:solidFill>
                  <a:srgbClr val="00B050"/>
                </a:solidFill>
                <a:latin typeface="Snap ITC" panose="04040A07060A02020202" pitchFamily="82" charset="0"/>
                <a:cs typeface="Times New Roman" panose="02020603050405020304" pitchFamily="18" charset="0"/>
              </a:rPr>
              <a:t>Fo</a:t>
            </a:r>
            <a:endParaRPr lang="en-US" sz="2400" i="1" cap="none" spc="0" dirty="0">
              <a:ln w="13462">
                <a:solidFill>
                  <a:schemeClr val="bg1"/>
                </a:solidFill>
                <a:prstDash val="solid"/>
              </a:ln>
              <a:solidFill>
                <a:srgbClr val="00B050"/>
              </a:solidFill>
              <a:latin typeface="Snap ITC" panose="04040A07060A02020202" pitchFamily="82" charset="0"/>
              <a:cs typeface="Times New Roman" panose="02020603050405020304" pitchFamily="18" charset="0"/>
            </a:endParaRPr>
          </a:p>
        </p:txBody>
      </p:sp>
      <p:sp>
        <p:nvSpPr>
          <p:cNvPr id="15" name="TextBox 14">
            <a:extLst>
              <a:ext uri="{FF2B5EF4-FFF2-40B4-BE49-F238E27FC236}">
                <a16:creationId xmlns:a16="http://schemas.microsoft.com/office/drawing/2014/main" id="{E564B790-38CF-4F1B-8C25-9EF68DFC9B8E}"/>
              </a:ext>
            </a:extLst>
          </p:cNvPr>
          <p:cNvSpPr txBox="1"/>
          <p:nvPr/>
        </p:nvSpPr>
        <p:spPr>
          <a:xfrm>
            <a:off x="9892930" y="0"/>
            <a:ext cx="2031390" cy="738664"/>
          </a:xfrm>
          <a:prstGeom prst="rect">
            <a:avLst/>
          </a:prstGeom>
          <a:noFill/>
        </p:spPr>
        <p:txBody>
          <a:bodyPr wrap="none" rtlCol="0">
            <a:spAutoFit/>
          </a:bodyPr>
          <a:lstStyle/>
          <a:p>
            <a:pPr algn="ctr"/>
            <a:r>
              <a:rPr lang="en-US" sz="1400" dirty="0">
                <a:solidFill>
                  <a:schemeClr val="bg1"/>
                </a:solidFill>
              </a:rPr>
              <a:t>CC – 11</a:t>
            </a:r>
          </a:p>
          <a:p>
            <a:pPr algn="ctr"/>
            <a:r>
              <a:rPr lang="en-US" sz="1400" dirty="0">
                <a:solidFill>
                  <a:schemeClr val="bg1"/>
                </a:solidFill>
              </a:rPr>
              <a:t>Modern &amp; Contemporary</a:t>
            </a:r>
          </a:p>
          <a:p>
            <a:pPr algn="ctr"/>
            <a:r>
              <a:rPr lang="en-US" sz="1400" dirty="0">
                <a:solidFill>
                  <a:schemeClr val="bg1"/>
                </a:solidFill>
              </a:rPr>
              <a:t>Drama</a:t>
            </a:r>
            <a:endParaRPr lang="en-IN" sz="1400" dirty="0">
              <a:solidFill>
                <a:schemeClr val="bg1"/>
              </a:solidFill>
            </a:endParaRPr>
          </a:p>
        </p:txBody>
      </p:sp>
      <p:sp>
        <p:nvSpPr>
          <p:cNvPr id="16" name="Rectangle 15">
            <a:extLst>
              <a:ext uri="{FF2B5EF4-FFF2-40B4-BE49-F238E27FC236}">
                <a16:creationId xmlns:a16="http://schemas.microsoft.com/office/drawing/2014/main" id="{8C6A9B99-000B-42A7-9866-E32FC6A0941A}"/>
              </a:ext>
            </a:extLst>
          </p:cNvPr>
          <p:cNvSpPr/>
          <p:nvPr/>
        </p:nvSpPr>
        <p:spPr>
          <a:xfrm>
            <a:off x="201420" y="2968487"/>
            <a:ext cx="288911" cy="3220278"/>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id="{CCE7F774-BDDB-408F-8416-E210A6B60703}"/>
              </a:ext>
            </a:extLst>
          </p:cNvPr>
          <p:cNvSpPr/>
          <p:nvPr/>
        </p:nvSpPr>
        <p:spPr>
          <a:xfrm>
            <a:off x="530087" y="2376939"/>
            <a:ext cx="156390" cy="291067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a:extLst>
              <a:ext uri="{FF2B5EF4-FFF2-40B4-BE49-F238E27FC236}">
                <a16:creationId xmlns:a16="http://schemas.microsoft.com/office/drawing/2014/main" id="{47F1C7ED-8AA2-4DEA-8985-FF709C4E158F}"/>
              </a:ext>
            </a:extLst>
          </p:cNvPr>
          <p:cNvSpPr/>
          <p:nvPr/>
        </p:nvSpPr>
        <p:spPr>
          <a:xfrm>
            <a:off x="516835" y="5870714"/>
            <a:ext cx="993913" cy="172278"/>
          </a:xfrm>
          <a:prstGeom prst="rect">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Rectangle: Rounded Corners 1">
            <a:extLst>
              <a:ext uri="{FF2B5EF4-FFF2-40B4-BE49-F238E27FC236}">
                <a16:creationId xmlns:a16="http://schemas.microsoft.com/office/drawing/2014/main" id="{D7928734-20D7-444A-A1BB-BF12C9E7773E}"/>
              </a:ext>
            </a:extLst>
          </p:cNvPr>
          <p:cNvSpPr/>
          <p:nvPr/>
        </p:nvSpPr>
        <p:spPr>
          <a:xfrm>
            <a:off x="7379598" y="5447767"/>
            <a:ext cx="3000777" cy="1235995"/>
          </a:xfrm>
          <a:prstGeom prst="round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a:extLst>
              <a:ext uri="{FF2B5EF4-FFF2-40B4-BE49-F238E27FC236}">
                <a16:creationId xmlns:a16="http://schemas.microsoft.com/office/drawing/2014/main" id="{21F2ECB8-DE2C-4436-A936-EF29154A76F7}"/>
              </a:ext>
            </a:extLst>
          </p:cNvPr>
          <p:cNvSpPr txBox="1"/>
          <p:nvPr/>
        </p:nvSpPr>
        <p:spPr>
          <a:xfrm>
            <a:off x="7408339" y="5447767"/>
            <a:ext cx="2753092" cy="1477328"/>
          </a:xfrm>
          <a:prstGeom prst="rect">
            <a:avLst/>
          </a:prstGeom>
          <a:noFill/>
        </p:spPr>
        <p:txBody>
          <a:bodyPr wrap="square" rtlCol="0">
            <a:spAutoFit/>
          </a:bodyPr>
          <a:lstStyle/>
          <a:p>
            <a:pPr algn="ctr"/>
            <a:r>
              <a:rPr lang="en-US" b="1" dirty="0">
                <a:solidFill>
                  <a:schemeClr val="accent6">
                    <a:lumMod val="75000"/>
                  </a:schemeClr>
                </a:solidFill>
                <a:latin typeface="Times New Roman" panose="02020603050405020304" pitchFamily="18" charset="0"/>
                <a:cs typeface="Times New Roman" panose="02020603050405020304" pitchFamily="18" charset="0"/>
              </a:rPr>
              <a:t>Dr. Md Naushad Alam</a:t>
            </a:r>
          </a:p>
          <a:p>
            <a:pPr algn="ctr"/>
            <a:r>
              <a:rPr lang="en-US" b="1" dirty="0">
                <a:solidFill>
                  <a:schemeClr val="accent6">
                    <a:lumMod val="75000"/>
                  </a:schemeClr>
                </a:solidFill>
                <a:latin typeface="Times New Roman" panose="02020603050405020304" pitchFamily="18" charset="0"/>
                <a:cs typeface="Times New Roman" panose="02020603050405020304" pitchFamily="18" charset="0"/>
              </a:rPr>
              <a:t>Assistant Professor</a:t>
            </a:r>
          </a:p>
          <a:p>
            <a:pPr algn="ctr"/>
            <a:r>
              <a:rPr lang="en-US" b="1" dirty="0">
                <a:solidFill>
                  <a:schemeClr val="accent6">
                    <a:lumMod val="75000"/>
                  </a:schemeClr>
                </a:solidFill>
                <a:latin typeface="Times New Roman" panose="02020603050405020304" pitchFamily="18" charset="0"/>
                <a:cs typeface="Times New Roman" panose="02020603050405020304" pitchFamily="18" charset="0"/>
              </a:rPr>
              <a:t>P. G. Dept. of English</a:t>
            </a:r>
          </a:p>
          <a:p>
            <a:pPr algn="ctr"/>
            <a:r>
              <a:rPr lang="en-US" b="1" dirty="0">
                <a:solidFill>
                  <a:schemeClr val="accent6">
                    <a:lumMod val="75000"/>
                  </a:schemeClr>
                </a:solidFill>
                <a:latin typeface="Times New Roman" panose="02020603050405020304" pitchFamily="18" charset="0"/>
                <a:cs typeface="Times New Roman" panose="02020603050405020304" pitchFamily="18" charset="0"/>
              </a:rPr>
              <a:t>MMHAPU</a:t>
            </a:r>
            <a:endParaRPr lang="en-IN" b="1" dirty="0">
              <a:solidFill>
                <a:schemeClr val="accent6">
                  <a:lumMod val="75000"/>
                </a:schemeClr>
              </a:solidFill>
              <a:latin typeface="Times New Roman" panose="02020603050405020304" pitchFamily="18" charset="0"/>
              <a:cs typeface="Times New Roman" panose="02020603050405020304" pitchFamily="18" charset="0"/>
            </a:endParaRPr>
          </a:p>
          <a:p>
            <a:endParaRPr lang="en-IN" dirty="0"/>
          </a:p>
        </p:txBody>
      </p:sp>
      <p:sp>
        <p:nvSpPr>
          <p:cNvPr id="4" name="Rectangle 3">
            <a:extLst>
              <a:ext uri="{FF2B5EF4-FFF2-40B4-BE49-F238E27FC236}">
                <a16:creationId xmlns:a16="http://schemas.microsoft.com/office/drawing/2014/main" id="{7DCCBC81-7A07-4BF9-83DE-754F07D1B487}"/>
              </a:ext>
            </a:extLst>
          </p:cNvPr>
          <p:cNvSpPr/>
          <p:nvPr/>
        </p:nvSpPr>
        <p:spPr>
          <a:xfrm>
            <a:off x="6787166" y="2300325"/>
            <a:ext cx="2099257" cy="45719"/>
          </a:xfrm>
          <a:prstGeom prst="rect">
            <a:avLst/>
          </a:prstGeom>
          <a:solidFill>
            <a:srgbClr val="92D05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87E60F63-45BF-4721-9576-2AB9BA14A2FC}"/>
              </a:ext>
            </a:extLst>
          </p:cNvPr>
          <p:cNvSpPr/>
          <p:nvPr/>
        </p:nvSpPr>
        <p:spPr>
          <a:xfrm>
            <a:off x="201420" y="128518"/>
            <a:ext cx="288911" cy="203513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1084FD9C-57E4-4C59-84D5-2D3C0E29CB98}"/>
              </a:ext>
            </a:extLst>
          </p:cNvPr>
          <p:cNvSpPr/>
          <p:nvPr/>
        </p:nvSpPr>
        <p:spPr>
          <a:xfrm>
            <a:off x="9028090" y="1255047"/>
            <a:ext cx="1352285" cy="45719"/>
          </a:xfrm>
          <a:prstGeom prst="rect">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a:extLst>
              <a:ext uri="{FF2B5EF4-FFF2-40B4-BE49-F238E27FC236}">
                <a16:creationId xmlns:a16="http://schemas.microsoft.com/office/drawing/2014/main" id="{BFE486B5-C720-4E8A-BF40-CA93AB7AF8A3}"/>
              </a:ext>
            </a:extLst>
          </p:cNvPr>
          <p:cNvSpPr/>
          <p:nvPr/>
        </p:nvSpPr>
        <p:spPr>
          <a:xfrm>
            <a:off x="9038821" y="1381689"/>
            <a:ext cx="1352285" cy="45719"/>
          </a:xfrm>
          <a:prstGeom prst="rect">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089782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B4CE3A-8C88-45AA-A849-57E5A7AC22C1}"/>
              </a:ext>
            </a:extLst>
          </p:cNvPr>
          <p:cNvSpPr>
            <a:spLocks noGrp="1"/>
          </p:cNvSpPr>
          <p:nvPr>
            <p:ph type="sldNum" sz="quarter" idx="10"/>
          </p:nvPr>
        </p:nvSpPr>
        <p:spPr>
          <a:xfrm>
            <a:off x="11353800" y="6361475"/>
            <a:ext cx="838200" cy="360000"/>
          </a:xfrm>
        </p:spPr>
        <p:txBody>
          <a:bodyPr/>
          <a:lstStyle/>
          <a:p>
            <a:r>
              <a:rPr lang="en-US" dirty="0"/>
              <a:t>PAGE </a:t>
            </a:r>
            <a:fld id="{4A9B5881-4007-4345-955A-79C2656F0C49}" type="slidenum">
              <a:rPr lang="en-US" smtClean="0"/>
              <a:pPr/>
              <a:t>2</a:t>
            </a:fld>
            <a:endParaRPr lang="en-US" dirty="0"/>
          </a:p>
        </p:txBody>
      </p:sp>
      <p:sp>
        <p:nvSpPr>
          <p:cNvPr id="13" name="Rectangle 12">
            <a:extLst>
              <a:ext uri="{FF2B5EF4-FFF2-40B4-BE49-F238E27FC236}">
                <a16:creationId xmlns:a16="http://schemas.microsoft.com/office/drawing/2014/main" id="{F4F5666D-F871-4C41-BB6C-DDDAA44D2EFA}"/>
              </a:ext>
            </a:extLst>
          </p:cNvPr>
          <p:cNvSpPr/>
          <p:nvPr/>
        </p:nvSpPr>
        <p:spPr>
          <a:xfrm>
            <a:off x="1897042" y="97958"/>
            <a:ext cx="8397941" cy="615553"/>
          </a:xfrm>
          <a:prstGeom prst="rect">
            <a:avLst/>
          </a:prstGeom>
          <a:solidFill>
            <a:srgbClr val="FFFF00"/>
          </a:solidFill>
        </p:spPr>
        <p:txBody>
          <a:bodyPr wrap="none" lIns="91440" tIns="45720" rIns="91440" bIns="45720">
            <a:spAutoFit/>
          </a:bodyPr>
          <a:lstStyle/>
          <a:p>
            <a:pPr algn="ctr"/>
            <a:r>
              <a:rPr lang="en-US" sz="3400" b="0" cap="none" spc="0" dirty="0">
                <a:ln w="0"/>
                <a:solidFill>
                  <a:srgbClr val="FF0000"/>
                </a:solidFill>
                <a:effectLst>
                  <a:outerShdw blurRad="38100" dist="19050" dir="2700000" algn="tl" rotWithShape="0">
                    <a:schemeClr val="dk1">
                      <a:alpha val="40000"/>
                    </a:schemeClr>
                  </a:outerShdw>
                </a:effectLst>
              </a:rPr>
              <a:t>Accidental Death of An Anarchist: Introduction</a:t>
            </a:r>
          </a:p>
        </p:txBody>
      </p:sp>
      <p:sp>
        <p:nvSpPr>
          <p:cNvPr id="3" name="Rectangle 2">
            <a:extLst>
              <a:ext uri="{FF2B5EF4-FFF2-40B4-BE49-F238E27FC236}">
                <a16:creationId xmlns:a16="http://schemas.microsoft.com/office/drawing/2014/main" id="{4C2F360B-351A-49BE-856D-918395C8736C}"/>
              </a:ext>
            </a:extLst>
          </p:cNvPr>
          <p:cNvSpPr/>
          <p:nvPr/>
        </p:nvSpPr>
        <p:spPr>
          <a:xfrm>
            <a:off x="201421" y="547254"/>
            <a:ext cx="210704" cy="5415663"/>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217FAAC9-CB09-4A14-AFE4-9A2F249E958C}"/>
              </a:ext>
            </a:extLst>
          </p:cNvPr>
          <p:cNvSpPr/>
          <p:nvPr/>
        </p:nvSpPr>
        <p:spPr>
          <a:xfrm>
            <a:off x="91829" y="6231326"/>
            <a:ext cx="993913" cy="172278"/>
          </a:xfrm>
          <a:prstGeom prst="rect">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15B57D6B-3C4B-4C14-B85A-82ED96DAC881}"/>
              </a:ext>
            </a:extLst>
          </p:cNvPr>
          <p:cNvSpPr/>
          <p:nvPr/>
        </p:nvSpPr>
        <p:spPr>
          <a:xfrm>
            <a:off x="334382" y="2301117"/>
            <a:ext cx="210705" cy="2515582"/>
          </a:xfrm>
          <a:prstGeom prst="rect">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a:extLst>
              <a:ext uri="{FF2B5EF4-FFF2-40B4-BE49-F238E27FC236}">
                <a16:creationId xmlns:a16="http://schemas.microsoft.com/office/drawing/2014/main" id="{76237119-817A-4ED8-8B19-F3FC17D8AB9E}"/>
              </a:ext>
            </a:extLst>
          </p:cNvPr>
          <p:cNvSpPr txBox="1"/>
          <p:nvPr/>
        </p:nvSpPr>
        <p:spPr>
          <a:xfrm>
            <a:off x="749278" y="677490"/>
            <a:ext cx="11241301" cy="6125523"/>
          </a:xfrm>
          <a:prstGeom prst="rect">
            <a:avLst/>
          </a:prstGeom>
          <a:noFill/>
        </p:spPr>
        <p:txBody>
          <a:bodyPr wrap="square">
            <a:spAutoFit/>
          </a:bodyPr>
          <a:lstStyle/>
          <a:p>
            <a:pPr algn="just">
              <a:lnSpc>
                <a:spcPct val="150000"/>
              </a:lnSpc>
            </a:pPr>
            <a:r>
              <a:rPr lang="en-IN" sz="2200" dirty="0">
                <a:solidFill>
                  <a:srgbClr val="FFFF00"/>
                </a:solidFill>
                <a:latin typeface="Times New Roman" panose="02020603050405020304" pitchFamily="18" charset="0"/>
                <a:cs typeface="Times New Roman" panose="02020603050405020304" pitchFamily="18" charset="0"/>
              </a:rPr>
              <a:t>Dario</a:t>
            </a:r>
            <a:r>
              <a:rPr lang="en-IN" sz="2200" dirty="0">
                <a:solidFill>
                  <a:srgbClr val="5370C5"/>
                </a:solidFill>
                <a:latin typeface="Times New Roman" panose="02020603050405020304" pitchFamily="18" charset="0"/>
                <a:cs typeface="Times New Roman" panose="02020603050405020304" pitchFamily="18" charset="0"/>
              </a:rPr>
              <a:t> </a:t>
            </a:r>
            <a:r>
              <a:rPr lang="en-IN" sz="2200" dirty="0" err="1">
                <a:solidFill>
                  <a:srgbClr val="FFFF00"/>
                </a:solidFill>
                <a:latin typeface="Times New Roman" panose="02020603050405020304" pitchFamily="18" charset="0"/>
                <a:cs typeface="Times New Roman" panose="02020603050405020304" pitchFamily="18" charset="0"/>
              </a:rPr>
              <a:t>Fo</a:t>
            </a:r>
            <a:r>
              <a:rPr lang="en-IN" sz="2200" b="0" i="0" dirty="0" err="1">
                <a:solidFill>
                  <a:srgbClr val="FFFF00"/>
                </a:solidFill>
                <a:effectLst/>
                <a:latin typeface="Times New Roman" panose="02020603050405020304" pitchFamily="18" charset="0"/>
                <a:cs typeface="Times New Roman" panose="02020603050405020304" pitchFamily="18" charset="0"/>
              </a:rPr>
              <a:t>’s</a:t>
            </a:r>
            <a:r>
              <a:rPr lang="en-IN" sz="2200" b="0" i="0" dirty="0">
                <a:solidFill>
                  <a:srgbClr val="FFFF00"/>
                </a:solidFill>
                <a:effectLst/>
                <a:latin typeface="Times New Roman" panose="02020603050405020304" pitchFamily="18" charset="0"/>
                <a:cs typeface="Times New Roman" panose="02020603050405020304" pitchFamily="18" charset="0"/>
              </a:rPr>
              <a:t> </a:t>
            </a:r>
            <a:r>
              <a:rPr lang="en-IN" sz="2200" b="1" i="1" dirty="0">
                <a:solidFill>
                  <a:srgbClr val="00B0F0"/>
                </a:solidFill>
                <a:effectLst/>
                <a:latin typeface="Times New Roman" panose="02020603050405020304" pitchFamily="18" charset="0"/>
                <a:cs typeface="Times New Roman" panose="02020603050405020304" pitchFamily="18" charset="0"/>
              </a:rPr>
              <a:t>Accidental Death of an Anarchist</a:t>
            </a:r>
            <a:r>
              <a:rPr lang="en-IN" sz="2200" b="1" i="0" dirty="0">
                <a:solidFill>
                  <a:srgbClr val="00B0F0"/>
                </a:solidFill>
                <a:effectLst/>
                <a:latin typeface="Times New Roman" panose="02020603050405020304" pitchFamily="18" charset="0"/>
                <a:cs typeface="Times New Roman" panose="02020603050405020304" pitchFamily="18" charset="0"/>
              </a:rPr>
              <a:t> </a:t>
            </a:r>
            <a:r>
              <a:rPr lang="en-IN" sz="2200" b="0" i="0" dirty="0">
                <a:solidFill>
                  <a:srgbClr val="FFFF00"/>
                </a:solidFill>
                <a:effectLst/>
                <a:latin typeface="Times New Roman" panose="02020603050405020304" pitchFamily="18" charset="0"/>
                <a:cs typeface="Times New Roman" panose="02020603050405020304" pitchFamily="18" charset="0"/>
              </a:rPr>
              <a:t>(1970) responds to events unfolding in Italy in the late 1960s and early 1970s. Generally, it looks at police corruption and suspicions regarding the government's collusion in this corruption. More specifically, it addresses the actual death of an anarchist who was being held in police custody following the bombing of a Milan bank that killed sixteen people and wounded about ninety. The police asserted that the anarchist's death was a suicide, that the man threw himself from a fourth-floor window in despair at being found out for his crime. At the subsequent inquest, the presiding judge declared the death not a suicide but an accident. Most Italians believed that the death was the result of overly harsh interrogation techniques, if not a case of outright murder on the part of the interrogators. </a:t>
            </a:r>
          </a:p>
          <a:p>
            <a:pPr algn="just">
              <a:lnSpc>
                <a:spcPct val="150000"/>
              </a:lnSpc>
            </a:pPr>
            <a:r>
              <a:rPr lang="en-IN" sz="2200" b="1" i="1" dirty="0">
                <a:solidFill>
                  <a:srgbClr val="00B0F0"/>
                </a:solidFill>
                <a:effectLst/>
                <a:latin typeface="Times New Roman" panose="02020603050405020304" pitchFamily="18" charset="0"/>
                <a:cs typeface="Times New Roman" panose="02020603050405020304" pitchFamily="18" charset="0"/>
              </a:rPr>
              <a:t>Accidental Death of an Anarchist</a:t>
            </a:r>
            <a:r>
              <a:rPr lang="en-IN" sz="2200" b="1" i="0" dirty="0">
                <a:solidFill>
                  <a:srgbClr val="00B0F0"/>
                </a:solidFill>
                <a:effectLst/>
                <a:latin typeface="Times New Roman" panose="02020603050405020304" pitchFamily="18" charset="0"/>
                <a:cs typeface="Times New Roman" panose="02020603050405020304" pitchFamily="18" charset="0"/>
              </a:rPr>
              <a:t> </a:t>
            </a:r>
            <a:r>
              <a:rPr lang="en-IN" sz="2200" b="0" i="0" dirty="0">
                <a:solidFill>
                  <a:srgbClr val="FFFF00"/>
                </a:solidFill>
                <a:effectLst/>
                <a:latin typeface="Times New Roman" panose="02020603050405020304" pitchFamily="18" charset="0"/>
                <a:cs typeface="Times New Roman" panose="02020603050405020304" pitchFamily="18" charset="0"/>
              </a:rPr>
              <a:t>is mainly about police corruption, underscored by the play's focus on impersonation, infiltration, and double-talk. A fast-talking major character, the Maniac, infiltrates a police   headquarters.</a:t>
            </a:r>
            <a:endParaRPr lang="en-IN" sz="22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9832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934DE9-1653-4F9E-B307-C53A27B2182D}"/>
              </a:ext>
            </a:extLst>
          </p:cNvPr>
          <p:cNvSpPr>
            <a:spLocks noGrp="1"/>
          </p:cNvSpPr>
          <p:nvPr>
            <p:ph type="sldNum" sz="quarter" idx="10"/>
          </p:nvPr>
        </p:nvSpPr>
        <p:spPr/>
        <p:txBody>
          <a:bodyPr/>
          <a:lstStyle/>
          <a:p>
            <a:r>
              <a:rPr lang="en-US" dirty="0"/>
              <a:t>PAGE </a:t>
            </a:r>
            <a:fld id="{4A9B5881-4007-4345-955A-79C2656F0C49}" type="slidenum">
              <a:rPr lang="en-US" smtClean="0"/>
              <a:pPr/>
              <a:t>3</a:t>
            </a:fld>
            <a:endParaRPr lang="en-US" dirty="0"/>
          </a:p>
        </p:txBody>
      </p:sp>
      <p:sp>
        <p:nvSpPr>
          <p:cNvPr id="2" name="Rectangle 1">
            <a:extLst>
              <a:ext uri="{FF2B5EF4-FFF2-40B4-BE49-F238E27FC236}">
                <a16:creationId xmlns:a16="http://schemas.microsoft.com/office/drawing/2014/main" id="{0D04A55B-C471-4E58-BECD-DB66345EC4E5}"/>
              </a:ext>
            </a:extLst>
          </p:cNvPr>
          <p:cNvSpPr/>
          <p:nvPr/>
        </p:nvSpPr>
        <p:spPr>
          <a:xfrm>
            <a:off x="201421" y="547254"/>
            <a:ext cx="210704" cy="5415663"/>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1C26BB42-89CE-441C-922A-B94E584E4717}"/>
              </a:ext>
            </a:extLst>
          </p:cNvPr>
          <p:cNvSpPr/>
          <p:nvPr/>
        </p:nvSpPr>
        <p:spPr>
          <a:xfrm>
            <a:off x="334382" y="2301117"/>
            <a:ext cx="210705" cy="2515582"/>
          </a:xfrm>
          <a:prstGeom prst="rect">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C6D26681-1CCE-4D82-A5B0-E6A424309BE4}"/>
              </a:ext>
            </a:extLst>
          </p:cNvPr>
          <p:cNvSpPr/>
          <p:nvPr/>
        </p:nvSpPr>
        <p:spPr>
          <a:xfrm>
            <a:off x="91829" y="6128294"/>
            <a:ext cx="993913" cy="172278"/>
          </a:xfrm>
          <a:prstGeom prst="rect">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a:extLst>
              <a:ext uri="{FF2B5EF4-FFF2-40B4-BE49-F238E27FC236}">
                <a16:creationId xmlns:a16="http://schemas.microsoft.com/office/drawing/2014/main" id="{61CBC462-930E-47DD-95F9-38D4862599D2}"/>
              </a:ext>
            </a:extLst>
          </p:cNvPr>
          <p:cNvSpPr txBox="1"/>
          <p:nvPr/>
        </p:nvSpPr>
        <p:spPr>
          <a:xfrm>
            <a:off x="785610" y="91607"/>
            <a:ext cx="11204969" cy="6633354"/>
          </a:xfrm>
          <a:prstGeom prst="rect">
            <a:avLst/>
          </a:prstGeom>
          <a:noFill/>
        </p:spPr>
        <p:txBody>
          <a:bodyPr wrap="square">
            <a:spAutoFit/>
          </a:bodyPr>
          <a:lstStyle/>
          <a:p>
            <a:pPr algn="just">
              <a:lnSpc>
                <a:spcPct val="150000"/>
              </a:lnSpc>
            </a:pPr>
            <a:r>
              <a:rPr lang="en-IN" sz="2200" b="0" i="0" dirty="0">
                <a:solidFill>
                  <a:srgbClr val="FFFF00"/>
                </a:solidFill>
                <a:effectLst/>
                <a:latin typeface="Times New Roman" panose="02020603050405020304" pitchFamily="18" charset="0"/>
                <a:cs typeface="Times New Roman" panose="02020603050405020304" pitchFamily="18" charset="0"/>
              </a:rPr>
              <a:t>Posing as an investigating judge, he tricks the policemen into contradicting themselves and admitting that they are part of a cover-up involving the death of an anarchist. In infiltrating police headquarters by misrepresenting himself (impersonation), the Maniac reminds audiences of how most political groups in Italy, particularly left-wing groups, were infiltrated by police agents who acted as informers. The Maniac's flip-flop of point of view and statement achieves much the same effect as his impersonations do. His confusing speechifying leads to the police contradicting themselves, so that the Maniac, in all of his deceptions and distortions, is a precise reflection of what the play is designed to expose.</a:t>
            </a:r>
          </a:p>
          <a:p>
            <a:pPr algn="just">
              <a:lnSpc>
                <a:spcPct val="150000"/>
              </a:lnSpc>
            </a:pPr>
            <a:r>
              <a:rPr lang="en-IN" sz="2200" b="1" i="1" dirty="0">
                <a:solidFill>
                  <a:srgbClr val="00B0F0"/>
                </a:solidFill>
                <a:effectLst/>
                <a:latin typeface="Times New Roman" panose="02020603050405020304" pitchFamily="18" charset="0"/>
                <a:cs typeface="Times New Roman" panose="02020603050405020304" pitchFamily="18" charset="0"/>
              </a:rPr>
              <a:t>Accidental Death of an Anarchist</a:t>
            </a:r>
            <a:r>
              <a:rPr lang="en-IN" sz="2200" b="1" i="0" dirty="0">
                <a:solidFill>
                  <a:srgbClr val="00B0F0"/>
                </a:solidFill>
                <a:effectLst/>
                <a:latin typeface="Times New Roman" panose="02020603050405020304" pitchFamily="18" charset="0"/>
                <a:cs typeface="Times New Roman" panose="02020603050405020304" pitchFamily="18" charset="0"/>
              </a:rPr>
              <a:t> </a:t>
            </a:r>
            <a:r>
              <a:rPr lang="en-IN" sz="2200" b="0" i="0" dirty="0">
                <a:solidFill>
                  <a:srgbClr val="FFFF00"/>
                </a:solidFill>
                <a:effectLst/>
                <a:latin typeface="Times New Roman" panose="02020603050405020304" pitchFamily="18" charset="0"/>
                <a:cs typeface="Times New Roman" panose="02020603050405020304" pitchFamily="18" charset="0"/>
              </a:rPr>
              <a:t>is one of </a:t>
            </a:r>
            <a:r>
              <a:rPr lang="en-IN" sz="2200" b="0" i="0" dirty="0" err="1">
                <a:solidFill>
                  <a:srgbClr val="FFFF00"/>
                </a:solidFill>
                <a:effectLst/>
                <a:latin typeface="Times New Roman" panose="02020603050405020304" pitchFamily="18" charset="0"/>
                <a:cs typeface="Times New Roman" panose="02020603050405020304" pitchFamily="18" charset="0"/>
              </a:rPr>
              <a:t>Fo's</a:t>
            </a:r>
            <a:r>
              <a:rPr lang="en-IN" sz="2200" b="0" i="0" dirty="0">
                <a:solidFill>
                  <a:srgbClr val="FFFF00"/>
                </a:solidFill>
                <a:effectLst/>
                <a:latin typeface="Times New Roman" panose="02020603050405020304" pitchFamily="18" charset="0"/>
                <a:cs typeface="Times New Roman" panose="02020603050405020304" pitchFamily="18" charset="0"/>
              </a:rPr>
              <a:t> most popular plays both within and outside Italy. It has played around the world over the years to millions of people, a popular choice of directors who want to point to corruption in their midst. Pluto Press (London) put out the first English version, translated by Gavin Richards. In 1992, Methuen published a fine set of volumes of </a:t>
            </a:r>
            <a:r>
              <a:rPr lang="en-IN" sz="2200" b="0" i="0" dirty="0" err="1">
                <a:solidFill>
                  <a:srgbClr val="FFFF00"/>
                </a:solidFill>
                <a:effectLst/>
                <a:latin typeface="Times New Roman" panose="02020603050405020304" pitchFamily="18" charset="0"/>
                <a:cs typeface="Times New Roman" panose="02020603050405020304" pitchFamily="18" charset="0"/>
              </a:rPr>
              <a:t>Fo's</a:t>
            </a:r>
            <a:r>
              <a:rPr lang="en-IN" sz="2200" b="0" i="0" dirty="0">
                <a:solidFill>
                  <a:srgbClr val="FFFF00"/>
                </a:solidFill>
                <a:effectLst/>
                <a:latin typeface="Times New Roman" panose="02020603050405020304" pitchFamily="18" charset="0"/>
                <a:cs typeface="Times New Roman" panose="02020603050405020304" pitchFamily="18" charset="0"/>
              </a:rPr>
              <a:t> plays, which included </a:t>
            </a:r>
            <a:r>
              <a:rPr lang="en-IN" sz="2200" b="1" i="1" dirty="0">
                <a:solidFill>
                  <a:srgbClr val="00B0F0"/>
                </a:solidFill>
                <a:effectLst/>
                <a:latin typeface="Times New Roman" panose="02020603050405020304" pitchFamily="18" charset="0"/>
                <a:cs typeface="Times New Roman" panose="02020603050405020304" pitchFamily="18" charset="0"/>
              </a:rPr>
              <a:t>Accidental Death of an Anarchist</a:t>
            </a:r>
            <a:r>
              <a:rPr lang="en-IN" sz="2200" b="0" i="0" dirty="0">
                <a:solidFill>
                  <a:srgbClr val="FFFF00"/>
                </a:solidFill>
                <a:effectLst/>
                <a:latin typeface="Times New Roman" panose="02020603050405020304" pitchFamily="18" charset="0"/>
                <a:cs typeface="Times New Roman" panose="02020603050405020304" pitchFamily="18" charset="0"/>
              </a:rPr>
              <a:t>.</a:t>
            </a:r>
            <a:endParaRPr lang="en-IN" sz="2200" dirty="0">
              <a:solidFill>
                <a:srgbClr val="FFFF00"/>
              </a:solidFill>
              <a:latin typeface="Times New Roman" panose="02020603050405020304" pitchFamily="18" charset="0"/>
              <a:cs typeface="Times New Roman" panose="02020603050405020304" pitchFamily="18" charset="0"/>
            </a:endParaRPr>
          </a:p>
        </p:txBody>
      </p:sp>
      <p:sp>
        <p:nvSpPr>
          <p:cNvPr id="5" name="Arrow: Right 4">
            <a:extLst>
              <a:ext uri="{FF2B5EF4-FFF2-40B4-BE49-F238E27FC236}">
                <a16:creationId xmlns:a16="http://schemas.microsoft.com/office/drawing/2014/main" id="{7CCB9F8C-F744-4D10-93C4-82385ACDCD20}"/>
              </a:ext>
            </a:extLst>
          </p:cNvPr>
          <p:cNvSpPr/>
          <p:nvPr/>
        </p:nvSpPr>
        <p:spPr>
          <a:xfrm>
            <a:off x="149905" y="156002"/>
            <a:ext cx="584189" cy="172278"/>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879804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7AA517-C01B-49A2-87CA-FC7627B1A048}"/>
              </a:ext>
            </a:extLst>
          </p:cNvPr>
          <p:cNvSpPr>
            <a:spLocks noGrp="1"/>
          </p:cNvSpPr>
          <p:nvPr>
            <p:ph type="sldNum" sz="quarter" idx="10"/>
          </p:nvPr>
        </p:nvSpPr>
        <p:spPr/>
        <p:txBody>
          <a:bodyPr/>
          <a:lstStyle/>
          <a:p>
            <a:r>
              <a:rPr lang="en-US"/>
              <a:t>PAGE </a:t>
            </a:r>
            <a:fld id="{4A9B5881-4007-4345-955A-79C2656F0C49}" type="slidenum">
              <a:rPr lang="en-US" smtClean="0"/>
              <a:pPr/>
              <a:t>4</a:t>
            </a:fld>
            <a:endParaRPr lang="en-US" dirty="0"/>
          </a:p>
        </p:txBody>
      </p:sp>
      <p:sp>
        <p:nvSpPr>
          <p:cNvPr id="3" name="Slide Number Placeholder 1">
            <a:extLst>
              <a:ext uri="{FF2B5EF4-FFF2-40B4-BE49-F238E27FC236}">
                <a16:creationId xmlns:a16="http://schemas.microsoft.com/office/drawing/2014/main" id="{61E026E8-A92E-4D44-B155-F4B80C133B8F}"/>
              </a:ext>
            </a:extLst>
          </p:cNvPr>
          <p:cNvSpPr txBox="1">
            <a:spLocks/>
          </p:cNvSpPr>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PAGE </a:t>
            </a:r>
            <a:fld id="{4A9B5881-4007-4345-955A-79C2656F0C49}" type="slidenum">
              <a:rPr lang="en-US" smtClean="0"/>
              <a:pPr/>
              <a:t>4</a:t>
            </a:fld>
            <a:endParaRPr lang="en-US" dirty="0"/>
          </a:p>
        </p:txBody>
      </p:sp>
      <p:sp>
        <p:nvSpPr>
          <p:cNvPr id="4" name="Slide Number Placeholder 3">
            <a:extLst>
              <a:ext uri="{FF2B5EF4-FFF2-40B4-BE49-F238E27FC236}">
                <a16:creationId xmlns:a16="http://schemas.microsoft.com/office/drawing/2014/main" id="{0A43A768-0022-4E4E-850F-CF0CEF347B7C}"/>
              </a:ext>
            </a:extLst>
          </p:cNvPr>
          <p:cNvSpPr txBox="1">
            <a:spLocks/>
          </p:cNvSpPr>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PAGE </a:t>
            </a:r>
            <a:fld id="{4A9B5881-4007-4345-955A-79C2656F0C49}" type="slidenum">
              <a:rPr lang="en-US" smtClean="0"/>
              <a:pPr/>
              <a:t>4</a:t>
            </a:fld>
            <a:endParaRPr lang="en-US" dirty="0"/>
          </a:p>
        </p:txBody>
      </p:sp>
      <p:sp>
        <p:nvSpPr>
          <p:cNvPr id="5" name="Rectangle 4">
            <a:extLst>
              <a:ext uri="{FF2B5EF4-FFF2-40B4-BE49-F238E27FC236}">
                <a16:creationId xmlns:a16="http://schemas.microsoft.com/office/drawing/2014/main" id="{461A25A5-EBCE-46C6-A5CE-6EB97041274F}"/>
              </a:ext>
            </a:extLst>
          </p:cNvPr>
          <p:cNvSpPr/>
          <p:nvPr/>
        </p:nvSpPr>
        <p:spPr>
          <a:xfrm>
            <a:off x="201421" y="547254"/>
            <a:ext cx="210704" cy="5415663"/>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1FDB7B7D-615A-409A-931B-C49A1EBF5985}"/>
              </a:ext>
            </a:extLst>
          </p:cNvPr>
          <p:cNvSpPr/>
          <p:nvPr/>
        </p:nvSpPr>
        <p:spPr>
          <a:xfrm>
            <a:off x="334382" y="2301117"/>
            <a:ext cx="210705" cy="2515582"/>
          </a:xfrm>
          <a:prstGeom prst="rect">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83612DDC-E110-4883-A8B3-1B11F11BEA66}"/>
              </a:ext>
            </a:extLst>
          </p:cNvPr>
          <p:cNvSpPr/>
          <p:nvPr/>
        </p:nvSpPr>
        <p:spPr>
          <a:xfrm>
            <a:off x="91829" y="6347237"/>
            <a:ext cx="993913" cy="172278"/>
          </a:xfrm>
          <a:prstGeom prst="rect">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Rounded Corners 15">
            <a:extLst>
              <a:ext uri="{FF2B5EF4-FFF2-40B4-BE49-F238E27FC236}">
                <a16:creationId xmlns:a16="http://schemas.microsoft.com/office/drawing/2014/main" id="{BE1EF9C9-07D7-44DF-84F4-EED2EE6B6EFF}"/>
              </a:ext>
            </a:extLst>
          </p:cNvPr>
          <p:cNvSpPr/>
          <p:nvPr/>
        </p:nvSpPr>
        <p:spPr>
          <a:xfrm>
            <a:off x="3219719" y="46372"/>
            <a:ext cx="5872766" cy="47383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TextBox 16">
            <a:extLst>
              <a:ext uri="{FF2B5EF4-FFF2-40B4-BE49-F238E27FC236}">
                <a16:creationId xmlns:a16="http://schemas.microsoft.com/office/drawing/2014/main" id="{10168986-2288-43ED-B62F-F4AF84501E74}"/>
              </a:ext>
            </a:extLst>
          </p:cNvPr>
          <p:cNvSpPr txBox="1"/>
          <p:nvPr/>
        </p:nvSpPr>
        <p:spPr>
          <a:xfrm>
            <a:off x="2318201" y="77270"/>
            <a:ext cx="7575159" cy="769441"/>
          </a:xfrm>
          <a:prstGeom prst="rect">
            <a:avLst/>
          </a:prstGeom>
          <a:noFill/>
        </p:spPr>
        <p:txBody>
          <a:bodyPr wrap="square" rtlCol="0">
            <a:spAutoFit/>
          </a:bodyPr>
          <a:lstStyle/>
          <a:p>
            <a:pPr algn="ctr"/>
            <a:r>
              <a:rPr lang="en-US" sz="2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Accidental Death of An Anarchist: Characters</a:t>
            </a:r>
          </a:p>
          <a:p>
            <a:endParaRPr lang="en-IN" sz="2200" b="1"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87B8C3A2-787C-486E-A5B6-BE5F6183476B}"/>
              </a:ext>
            </a:extLst>
          </p:cNvPr>
          <p:cNvSpPr/>
          <p:nvPr/>
        </p:nvSpPr>
        <p:spPr>
          <a:xfrm>
            <a:off x="545087" y="547254"/>
            <a:ext cx="11555084" cy="617422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a:extLst>
              <a:ext uri="{FF2B5EF4-FFF2-40B4-BE49-F238E27FC236}">
                <a16:creationId xmlns:a16="http://schemas.microsoft.com/office/drawing/2014/main" id="{9E315D43-F515-4184-A77D-A94AF582897F}"/>
              </a:ext>
            </a:extLst>
          </p:cNvPr>
          <p:cNvSpPr txBox="1"/>
          <p:nvPr/>
        </p:nvSpPr>
        <p:spPr>
          <a:xfrm>
            <a:off x="678048" y="439744"/>
            <a:ext cx="11312531" cy="7078861"/>
          </a:xfrm>
          <a:prstGeom prst="rect">
            <a:avLst/>
          </a:prstGeom>
          <a:noFill/>
        </p:spPr>
        <p:txBody>
          <a:bodyPr wrap="square">
            <a:spAutoFit/>
          </a:bodyPr>
          <a:lstStyle/>
          <a:p>
            <a:pPr algn="just" fontAlgn="base"/>
            <a:r>
              <a:rPr lang="en-IN" sz="2200" b="1" i="0" dirty="0" err="1">
                <a:solidFill>
                  <a:srgbClr val="FFFF00"/>
                </a:solidFill>
                <a:effectLst/>
                <a:latin typeface="Times New Roman" panose="02020603050405020304" pitchFamily="18" charset="0"/>
                <a:cs typeface="Times New Roman" panose="02020603050405020304" pitchFamily="18" charset="0"/>
              </a:rPr>
              <a:t>Bertozzo</a:t>
            </a:r>
            <a:endParaRPr lang="en-IN" sz="2200" b="1" i="0" dirty="0">
              <a:solidFill>
                <a:srgbClr val="FFFF00"/>
              </a:solidFill>
              <a:effectLst/>
              <a:latin typeface="Times New Roman" panose="02020603050405020304" pitchFamily="18" charset="0"/>
              <a:cs typeface="Times New Roman" panose="02020603050405020304" pitchFamily="18" charset="0"/>
            </a:endParaRPr>
          </a:p>
          <a:p>
            <a:pPr algn="just" fontAlgn="base"/>
            <a:r>
              <a:rPr lang="en-IN" sz="2000" b="0" i="0" dirty="0" err="1">
                <a:solidFill>
                  <a:schemeClr val="bg1"/>
                </a:solidFill>
                <a:effectLst/>
                <a:latin typeface="Times New Roman" panose="02020603050405020304" pitchFamily="18" charset="0"/>
                <a:cs typeface="Times New Roman" panose="02020603050405020304" pitchFamily="18" charset="0"/>
              </a:rPr>
              <a:t>Bertozzo</a:t>
            </a:r>
            <a:r>
              <a:rPr lang="en-IN" sz="2000" b="0" i="0" dirty="0">
                <a:solidFill>
                  <a:schemeClr val="bg1"/>
                </a:solidFill>
                <a:effectLst/>
                <a:latin typeface="Times New Roman" panose="02020603050405020304" pitchFamily="18" charset="0"/>
                <a:cs typeface="Times New Roman" panose="02020603050405020304" pitchFamily="18" charset="0"/>
              </a:rPr>
              <a:t> is the amalgam of several real-life police officers. In Italy, jokes about the </a:t>
            </a:r>
            <a:r>
              <a:rPr lang="en-IN" sz="2000" b="0" i="1" dirty="0">
                <a:solidFill>
                  <a:schemeClr val="bg1"/>
                </a:solidFill>
                <a:effectLst/>
                <a:latin typeface="Times New Roman" panose="02020603050405020304" pitchFamily="18" charset="0"/>
                <a:cs typeface="Times New Roman" panose="02020603050405020304" pitchFamily="18" charset="0"/>
              </a:rPr>
              <a:t>carabinieri</a:t>
            </a:r>
            <a:r>
              <a:rPr lang="en-IN" sz="2000" b="0" i="0" dirty="0">
                <a:solidFill>
                  <a:schemeClr val="bg1"/>
                </a:solidFill>
                <a:effectLst/>
                <a:latin typeface="Times New Roman" panose="02020603050405020304" pitchFamily="18" charset="0"/>
                <a:cs typeface="Times New Roman" panose="02020603050405020304" pitchFamily="18" charset="0"/>
              </a:rPr>
              <a:t>, one of the three police forces, are common; </a:t>
            </a:r>
            <a:r>
              <a:rPr lang="en-IN" sz="2000" b="0" i="0" dirty="0" err="1">
                <a:solidFill>
                  <a:schemeClr val="bg1"/>
                </a:solidFill>
                <a:effectLst/>
                <a:latin typeface="Times New Roman" panose="02020603050405020304" pitchFamily="18" charset="0"/>
                <a:cs typeface="Times New Roman" panose="02020603050405020304" pitchFamily="18" charset="0"/>
              </a:rPr>
              <a:t>Bertozzo</a:t>
            </a:r>
            <a:r>
              <a:rPr lang="en-IN" sz="2000" b="0" i="0" dirty="0">
                <a:solidFill>
                  <a:schemeClr val="bg1"/>
                </a:solidFill>
                <a:effectLst/>
                <a:latin typeface="Times New Roman" panose="02020603050405020304" pitchFamily="18" charset="0"/>
                <a:cs typeface="Times New Roman" panose="02020603050405020304" pitchFamily="18" charset="0"/>
              </a:rPr>
              <a:t> fits the stereotype that is typically the target of these jokes. Throughout the play, </a:t>
            </a:r>
            <a:r>
              <a:rPr lang="en-IN" sz="2000" b="0" i="0" dirty="0" err="1">
                <a:solidFill>
                  <a:schemeClr val="bg1"/>
                </a:solidFill>
                <a:effectLst/>
                <a:latin typeface="Times New Roman" panose="02020603050405020304" pitchFamily="18" charset="0"/>
                <a:cs typeface="Times New Roman" panose="02020603050405020304" pitchFamily="18" charset="0"/>
              </a:rPr>
              <a:t>Bertozzo</a:t>
            </a:r>
            <a:r>
              <a:rPr lang="en-IN" sz="2000" b="0" i="0" dirty="0">
                <a:solidFill>
                  <a:schemeClr val="bg1"/>
                </a:solidFill>
                <a:effectLst/>
                <a:latin typeface="Times New Roman" panose="02020603050405020304" pitchFamily="18" charset="0"/>
                <a:cs typeface="Times New Roman" panose="02020603050405020304" pitchFamily="18" charset="0"/>
              </a:rPr>
              <a:t> is the butt of jokes and recipient of mocking laughter and physical abuse. This contributes to the play's slapstick </a:t>
            </a:r>
            <a:r>
              <a:rPr lang="en-IN" sz="2000" b="0" i="0" dirty="0" err="1">
                <a:solidFill>
                  <a:schemeClr val="bg1"/>
                </a:solidFill>
                <a:effectLst/>
                <a:latin typeface="Times New Roman" panose="02020603050405020304" pitchFamily="18" charset="0"/>
                <a:cs typeface="Times New Roman" panose="02020603050405020304" pitchFamily="18" charset="0"/>
              </a:rPr>
              <a:t>humor</a:t>
            </a:r>
            <a:r>
              <a:rPr lang="en-IN" sz="2000" b="0" i="0" dirty="0">
                <a:solidFill>
                  <a:schemeClr val="bg1"/>
                </a:solidFill>
                <a:effectLst/>
                <a:latin typeface="Times New Roman" panose="02020603050405020304" pitchFamily="18" charset="0"/>
                <a:cs typeface="Times New Roman" panose="02020603050405020304" pitchFamily="18" charset="0"/>
              </a:rPr>
              <a:t>, while reminding the audience of the abuse the anarchist likely endured during his interrogation. </a:t>
            </a:r>
          </a:p>
          <a:p>
            <a:pPr algn="just" fontAlgn="base"/>
            <a:endParaRPr lang="en-IN" sz="2000" dirty="0">
              <a:solidFill>
                <a:schemeClr val="bg1"/>
              </a:solidFill>
              <a:latin typeface="Times New Roman" panose="02020603050405020304" pitchFamily="18" charset="0"/>
              <a:cs typeface="Times New Roman" panose="02020603050405020304" pitchFamily="18" charset="0"/>
            </a:endParaRPr>
          </a:p>
          <a:p>
            <a:pPr algn="just" fontAlgn="base"/>
            <a:r>
              <a:rPr lang="en-IN" sz="2200" b="1" i="0" dirty="0">
                <a:solidFill>
                  <a:srgbClr val="FFFF00"/>
                </a:solidFill>
                <a:effectLst/>
                <a:latin typeface="Times New Roman" panose="02020603050405020304" pitchFamily="18" charset="0"/>
                <a:cs typeface="Times New Roman" panose="02020603050405020304" pitchFamily="18" charset="0"/>
              </a:rPr>
              <a:t>The Maniac</a:t>
            </a:r>
          </a:p>
          <a:p>
            <a:pPr algn="just" fontAlgn="base"/>
            <a:r>
              <a:rPr lang="en-IN" sz="2000" b="0" i="0" dirty="0">
                <a:solidFill>
                  <a:schemeClr val="bg1"/>
                </a:solidFill>
                <a:effectLst/>
                <a:latin typeface="Times New Roman" panose="02020603050405020304" pitchFamily="18" charset="0"/>
                <a:cs typeface="Times New Roman" panose="02020603050405020304" pitchFamily="18" charset="0"/>
              </a:rPr>
              <a:t>The Maniac is the pivotal character in the play. While he has no counterpart in real life, he speaks the majority of the lines and was played by </a:t>
            </a:r>
            <a:r>
              <a:rPr lang="en-IN" sz="2000" b="0" i="0" dirty="0" err="1">
                <a:solidFill>
                  <a:schemeClr val="bg1"/>
                </a:solidFill>
                <a:effectLst/>
                <a:latin typeface="Times New Roman" panose="02020603050405020304" pitchFamily="18" charset="0"/>
                <a:cs typeface="Times New Roman" panose="02020603050405020304" pitchFamily="18" charset="0"/>
              </a:rPr>
              <a:t>Fo</a:t>
            </a:r>
            <a:r>
              <a:rPr lang="en-IN" sz="2000" b="0" i="0" dirty="0">
                <a:solidFill>
                  <a:schemeClr val="bg1"/>
                </a:solidFill>
                <a:effectLst/>
                <a:latin typeface="Times New Roman" panose="02020603050405020304" pitchFamily="18" charset="0"/>
                <a:cs typeface="Times New Roman" panose="02020603050405020304" pitchFamily="18" charset="0"/>
              </a:rPr>
              <a:t> himself in the original staging. It is through the Maniac that </a:t>
            </a:r>
            <a:r>
              <a:rPr lang="en-IN" sz="2000" b="0" i="0" dirty="0" err="1">
                <a:solidFill>
                  <a:schemeClr val="bg1"/>
                </a:solidFill>
                <a:effectLst/>
                <a:latin typeface="Times New Roman" panose="02020603050405020304" pitchFamily="18" charset="0"/>
                <a:cs typeface="Times New Roman" panose="02020603050405020304" pitchFamily="18" charset="0"/>
              </a:rPr>
              <a:t>Fo</a:t>
            </a:r>
            <a:r>
              <a:rPr lang="en-IN" sz="2000" b="0" i="0" dirty="0">
                <a:solidFill>
                  <a:schemeClr val="bg1"/>
                </a:solidFill>
                <a:effectLst/>
                <a:latin typeface="Times New Roman" panose="02020603050405020304" pitchFamily="18" charset="0"/>
                <a:cs typeface="Times New Roman" panose="02020603050405020304" pitchFamily="18" charset="0"/>
              </a:rPr>
              <a:t> satirizes the police, reveals the inconsistencies in their stories, demonstrates the questionable nature of their interrogation techniques, and presents counter-information to what was being presented about the case in the press.</a:t>
            </a:r>
          </a:p>
          <a:p>
            <a:pPr algn="just" fontAlgn="base"/>
            <a:endParaRPr lang="en-IN" sz="2200" dirty="0">
              <a:solidFill>
                <a:schemeClr val="bg1"/>
              </a:solidFill>
              <a:latin typeface="Times New Roman" panose="02020603050405020304" pitchFamily="18" charset="0"/>
              <a:cs typeface="Times New Roman" panose="02020603050405020304" pitchFamily="18" charset="0"/>
            </a:endParaRPr>
          </a:p>
          <a:p>
            <a:pPr algn="l" fontAlgn="base"/>
            <a:r>
              <a:rPr lang="en-IN" sz="2200" b="1" i="0" dirty="0">
                <a:solidFill>
                  <a:srgbClr val="FFFF00"/>
                </a:solidFill>
                <a:effectLst/>
                <a:latin typeface="Times New Roman" panose="02020603050405020304" pitchFamily="18" charset="0"/>
                <a:cs typeface="Times New Roman" panose="02020603050405020304" pitchFamily="18" charset="0"/>
              </a:rPr>
              <a:t>Constables</a:t>
            </a:r>
          </a:p>
          <a:p>
            <a:pPr algn="just" fontAlgn="base"/>
            <a:r>
              <a:rPr lang="en-IN" sz="2000" b="0" i="0" dirty="0">
                <a:solidFill>
                  <a:schemeClr val="bg1"/>
                </a:solidFill>
                <a:effectLst/>
                <a:latin typeface="Times New Roman" panose="02020603050405020304" pitchFamily="18" charset="0"/>
                <a:cs typeface="Times New Roman" panose="02020603050405020304" pitchFamily="18" charset="0"/>
              </a:rPr>
              <a:t>The constables are foolish bystanders, reminiscent of the bumbling, incompetent policemen of detective stories. They follow orders immediately and agree with whatever anyone says. By depicting the constables as such simple- and single-minded people, </a:t>
            </a:r>
            <a:r>
              <a:rPr lang="en-IN" sz="2000" b="0" i="0" dirty="0" err="1">
                <a:solidFill>
                  <a:schemeClr val="bg1"/>
                </a:solidFill>
                <a:effectLst/>
                <a:latin typeface="Times New Roman" panose="02020603050405020304" pitchFamily="18" charset="0"/>
                <a:cs typeface="Times New Roman" panose="02020603050405020304" pitchFamily="18" charset="0"/>
              </a:rPr>
              <a:t>Fo</a:t>
            </a:r>
            <a:r>
              <a:rPr lang="en-IN" sz="2000" b="0" i="0" dirty="0">
                <a:solidFill>
                  <a:schemeClr val="bg1"/>
                </a:solidFill>
                <a:effectLst/>
                <a:latin typeface="Times New Roman" panose="02020603050405020304" pitchFamily="18" charset="0"/>
                <a:cs typeface="Times New Roman" panose="02020603050405020304" pitchFamily="18" charset="0"/>
              </a:rPr>
              <a:t> pokes fun at the hierarchy of the police </a:t>
            </a:r>
            <a:r>
              <a:rPr lang="en-IN" sz="2000" b="0" i="0" dirty="0" err="1">
                <a:solidFill>
                  <a:schemeClr val="bg1"/>
                </a:solidFill>
                <a:effectLst/>
                <a:latin typeface="Times New Roman" panose="02020603050405020304" pitchFamily="18" charset="0"/>
                <a:cs typeface="Times New Roman" panose="02020603050405020304" pitchFamily="18" charset="0"/>
              </a:rPr>
              <a:t>bureaucracy.Though</a:t>
            </a:r>
            <a:r>
              <a:rPr lang="en-IN" sz="2000" b="0" i="0" dirty="0">
                <a:solidFill>
                  <a:schemeClr val="bg1"/>
                </a:solidFill>
                <a:effectLst/>
                <a:latin typeface="Times New Roman" panose="02020603050405020304" pitchFamily="18" charset="0"/>
                <a:cs typeface="Times New Roman" panose="02020603050405020304" pitchFamily="18" charset="0"/>
              </a:rPr>
              <a:t> there were four constables in the office at the time of </a:t>
            </a:r>
            <a:r>
              <a:rPr lang="en-IN" sz="2000" b="0" i="0" dirty="0" err="1">
                <a:solidFill>
                  <a:schemeClr val="bg1"/>
                </a:solidFill>
                <a:effectLst/>
                <a:latin typeface="Times New Roman" panose="02020603050405020304" pitchFamily="18" charset="0"/>
                <a:cs typeface="Times New Roman" panose="02020603050405020304" pitchFamily="18" charset="0"/>
              </a:rPr>
              <a:t>Pinelli's</a:t>
            </a:r>
            <a:r>
              <a:rPr lang="en-IN" sz="2000" b="0" i="0" dirty="0">
                <a:solidFill>
                  <a:schemeClr val="bg1"/>
                </a:solidFill>
                <a:effectLst/>
                <a:latin typeface="Times New Roman" panose="02020603050405020304" pitchFamily="18" charset="0"/>
                <a:cs typeface="Times New Roman" panose="02020603050405020304" pitchFamily="18" charset="0"/>
              </a:rPr>
              <a:t> death, there is no direct link to any of the real-life constables to the characters in the play.</a:t>
            </a:r>
          </a:p>
          <a:p>
            <a:pPr algn="just" fontAlgn="base"/>
            <a:endParaRPr lang="en-IN" sz="2000" b="0" i="0" dirty="0">
              <a:solidFill>
                <a:schemeClr val="bg1"/>
              </a:solidFill>
              <a:effectLst/>
              <a:latin typeface="-apple-system"/>
            </a:endParaRPr>
          </a:p>
          <a:p>
            <a:pPr algn="just" fontAlgn="base"/>
            <a:endParaRPr lang="en-IN" b="0" i="0" dirty="0">
              <a:solidFill>
                <a:schemeClr val="bg1"/>
              </a:solidFill>
              <a:effectLst/>
              <a:latin typeface="-apple-system"/>
            </a:endParaRPr>
          </a:p>
        </p:txBody>
      </p:sp>
    </p:spTree>
    <p:extLst>
      <p:ext uri="{BB962C8B-B14F-4D97-AF65-F5344CB8AC3E}">
        <p14:creationId xmlns:p14="http://schemas.microsoft.com/office/powerpoint/2010/main" val="2176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AB89FF-5DC7-40D5-8676-B940418C73A3}"/>
              </a:ext>
            </a:extLst>
          </p:cNvPr>
          <p:cNvSpPr>
            <a:spLocks noGrp="1"/>
          </p:cNvSpPr>
          <p:nvPr>
            <p:ph type="sldNum" sz="quarter" idx="10"/>
          </p:nvPr>
        </p:nvSpPr>
        <p:spPr/>
        <p:txBody>
          <a:bodyPr/>
          <a:lstStyle/>
          <a:p>
            <a:r>
              <a:rPr lang="en-US"/>
              <a:t>PAGE </a:t>
            </a:r>
            <a:fld id="{4A9B5881-4007-4345-955A-79C2656F0C49}" type="slidenum">
              <a:rPr lang="en-US" smtClean="0"/>
              <a:pPr/>
              <a:t>5</a:t>
            </a:fld>
            <a:endParaRPr lang="en-US" dirty="0"/>
          </a:p>
        </p:txBody>
      </p:sp>
      <p:sp>
        <p:nvSpPr>
          <p:cNvPr id="3" name="Slide Number Placeholder 3">
            <a:extLst>
              <a:ext uri="{FF2B5EF4-FFF2-40B4-BE49-F238E27FC236}">
                <a16:creationId xmlns:a16="http://schemas.microsoft.com/office/drawing/2014/main" id="{9A54709D-FAB3-4A9D-BD7E-45B8DAFF190D}"/>
              </a:ext>
            </a:extLst>
          </p:cNvPr>
          <p:cNvSpPr txBox="1">
            <a:spLocks/>
          </p:cNvSpPr>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PAGE </a:t>
            </a:r>
            <a:fld id="{4A9B5881-4007-4345-955A-79C2656F0C49}" type="slidenum">
              <a:rPr lang="en-US" smtClean="0"/>
              <a:pPr/>
              <a:t>5</a:t>
            </a:fld>
            <a:endParaRPr lang="en-US" dirty="0"/>
          </a:p>
        </p:txBody>
      </p:sp>
      <p:sp>
        <p:nvSpPr>
          <p:cNvPr id="4" name="Rectangle 3">
            <a:extLst>
              <a:ext uri="{FF2B5EF4-FFF2-40B4-BE49-F238E27FC236}">
                <a16:creationId xmlns:a16="http://schemas.microsoft.com/office/drawing/2014/main" id="{400FE657-775B-48F0-9CBE-21E4561D0B7B}"/>
              </a:ext>
            </a:extLst>
          </p:cNvPr>
          <p:cNvSpPr/>
          <p:nvPr/>
        </p:nvSpPr>
        <p:spPr>
          <a:xfrm>
            <a:off x="201421" y="547254"/>
            <a:ext cx="210704" cy="5415663"/>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96494852-195D-4016-B865-94AC974ADCD4}"/>
              </a:ext>
            </a:extLst>
          </p:cNvPr>
          <p:cNvSpPr/>
          <p:nvPr/>
        </p:nvSpPr>
        <p:spPr>
          <a:xfrm>
            <a:off x="334382" y="2301117"/>
            <a:ext cx="210705" cy="2515582"/>
          </a:xfrm>
          <a:prstGeom prst="rect">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1F9565B4-1C43-4E12-85EA-694BC22C13A4}"/>
              </a:ext>
            </a:extLst>
          </p:cNvPr>
          <p:cNvSpPr/>
          <p:nvPr/>
        </p:nvSpPr>
        <p:spPr>
          <a:xfrm>
            <a:off x="91829" y="6347237"/>
            <a:ext cx="993913" cy="172278"/>
          </a:xfrm>
          <a:prstGeom prst="rect">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E3895399-D660-45AB-B2CC-530CA4E57BE5}"/>
              </a:ext>
            </a:extLst>
          </p:cNvPr>
          <p:cNvSpPr/>
          <p:nvPr/>
        </p:nvSpPr>
        <p:spPr>
          <a:xfrm>
            <a:off x="609482" y="136525"/>
            <a:ext cx="11445492" cy="656506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TextBox 9">
            <a:extLst>
              <a:ext uri="{FF2B5EF4-FFF2-40B4-BE49-F238E27FC236}">
                <a16:creationId xmlns:a16="http://schemas.microsoft.com/office/drawing/2014/main" id="{C36F6E23-95FE-4A4B-83C0-6A187C7F7FCB}"/>
              </a:ext>
            </a:extLst>
          </p:cNvPr>
          <p:cNvSpPr txBox="1"/>
          <p:nvPr/>
        </p:nvSpPr>
        <p:spPr>
          <a:xfrm>
            <a:off x="678048" y="156413"/>
            <a:ext cx="11312531" cy="6924973"/>
          </a:xfrm>
          <a:prstGeom prst="rect">
            <a:avLst/>
          </a:prstGeom>
          <a:noFill/>
        </p:spPr>
        <p:txBody>
          <a:bodyPr wrap="square">
            <a:spAutoFit/>
          </a:bodyPr>
          <a:lstStyle/>
          <a:p>
            <a:pPr algn="just" fontAlgn="base"/>
            <a:r>
              <a:rPr lang="en-IN" sz="2200" b="1" i="0" dirty="0">
                <a:solidFill>
                  <a:srgbClr val="FFFF00"/>
                </a:solidFill>
                <a:effectLst/>
                <a:latin typeface="Times New Roman" panose="02020603050405020304" pitchFamily="18" charset="0"/>
                <a:cs typeface="Times New Roman" panose="02020603050405020304" pitchFamily="18" charset="0"/>
              </a:rPr>
              <a:t>Inspector</a:t>
            </a:r>
          </a:p>
          <a:p>
            <a:pPr algn="just" fontAlgn="base"/>
            <a:r>
              <a:rPr lang="en-IN" sz="2000" b="0" i="0" dirty="0">
                <a:solidFill>
                  <a:schemeClr val="bg1"/>
                </a:solidFill>
                <a:effectLst/>
                <a:latin typeface="Times New Roman" panose="02020603050405020304" pitchFamily="18" charset="0"/>
                <a:cs typeface="Times New Roman" panose="02020603050405020304" pitchFamily="18" charset="0"/>
              </a:rPr>
              <a:t>The Inspector is based closely on </a:t>
            </a:r>
            <a:r>
              <a:rPr lang="en-IN" sz="2000" b="0" i="0" dirty="0" err="1">
                <a:solidFill>
                  <a:schemeClr val="bg1"/>
                </a:solidFill>
                <a:effectLst/>
                <a:latin typeface="Times New Roman" panose="02020603050405020304" pitchFamily="18" charset="0"/>
                <a:cs typeface="Times New Roman" panose="02020603050405020304" pitchFamily="18" charset="0"/>
              </a:rPr>
              <a:t>commissario</a:t>
            </a:r>
            <a:r>
              <a:rPr lang="en-IN" sz="2000" b="0" i="0" dirty="0">
                <a:solidFill>
                  <a:schemeClr val="bg1"/>
                </a:solidFill>
                <a:effectLst/>
                <a:latin typeface="Times New Roman" panose="02020603050405020304" pitchFamily="18" charset="0"/>
                <a:cs typeface="Times New Roman" panose="02020603050405020304" pitchFamily="18" charset="0"/>
              </a:rPr>
              <a:t> Luigi </a:t>
            </a:r>
            <a:r>
              <a:rPr lang="en-IN" sz="2000" b="0" i="0" dirty="0" err="1">
                <a:solidFill>
                  <a:schemeClr val="bg1"/>
                </a:solidFill>
                <a:effectLst/>
                <a:latin typeface="Times New Roman" panose="02020603050405020304" pitchFamily="18" charset="0"/>
                <a:cs typeface="Times New Roman" panose="02020603050405020304" pitchFamily="18" charset="0"/>
              </a:rPr>
              <a:t>Calabresi</a:t>
            </a:r>
            <a:r>
              <a:rPr lang="en-IN" sz="2000" b="0" i="0" dirty="0">
                <a:solidFill>
                  <a:schemeClr val="bg1"/>
                </a:solidFill>
                <a:effectLst/>
                <a:latin typeface="Times New Roman" panose="02020603050405020304" pitchFamily="18" charset="0"/>
                <a:cs typeface="Times New Roman" panose="02020603050405020304" pitchFamily="18" charset="0"/>
              </a:rPr>
              <a:t>, who was commonly believed by leftist organizations to have been directly involved with the death of the anarchist Pino </a:t>
            </a:r>
            <a:r>
              <a:rPr lang="en-IN" sz="2000" b="0" i="0" dirty="0" err="1">
                <a:solidFill>
                  <a:schemeClr val="bg1"/>
                </a:solidFill>
                <a:effectLst/>
                <a:latin typeface="Times New Roman" panose="02020603050405020304" pitchFamily="18" charset="0"/>
                <a:cs typeface="Times New Roman" panose="02020603050405020304" pitchFamily="18" charset="0"/>
              </a:rPr>
              <a:t>Pinelli</a:t>
            </a:r>
            <a:r>
              <a:rPr lang="en-IN" sz="2000" b="0" i="0" dirty="0">
                <a:solidFill>
                  <a:schemeClr val="bg1"/>
                </a:solidFill>
                <a:effectLst/>
                <a:latin typeface="Times New Roman" panose="02020603050405020304" pitchFamily="18" charset="0"/>
                <a:cs typeface="Times New Roman" panose="02020603050405020304" pitchFamily="18" charset="0"/>
              </a:rPr>
              <a:t>. n the play, the Inspector believes that the Maniac is a judge who has come to reopen the inquiry into the death of the anarchist. He tries to prove his innocence, but ends up incriminating himself through the Maniac's clever questioning.</a:t>
            </a:r>
          </a:p>
          <a:p>
            <a:pPr algn="just" fontAlgn="base"/>
            <a:endParaRPr lang="en-IN" sz="2000" dirty="0">
              <a:solidFill>
                <a:schemeClr val="bg1"/>
              </a:solidFill>
              <a:latin typeface="Times New Roman" panose="02020603050405020304" pitchFamily="18" charset="0"/>
              <a:cs typeface="Times New Roman" panose="02020603050405020304" pitchFamily="18" charset="0"/>
            </a:endParaRPr>
          </a:p>
          <a:p>
            <a:pPr algn="just" fontAlgn="base"/>
            <a:r>
              <a:rPr lang="en-IN" sz="2200" b="1" i="0" dirty="0">
                <a:solidFill>
                  <a:srgbClr val="FFFF00"/>
                </a:solidFill>
                <a:effectLst/>
                <a:latin typeface="Times New Roman" panose="02020603050405020304" pitchFamily="18" charset="0"/>
                <a:cs typeface="Times New Roman" panose="02020603050405020304" pitchFamily="18" charset="0"/>
              </a:rPr>
              <a:t>Superintendent</a:t>
            </a:r>
          </a:p>
          <a:p>
            <a:pPr algn="just" fontAlgn="base"/>
            <a:r>
              <a:rPr lang="en-IN" sz="2000" b="0" i="0" dirty="0">
                <a:solidFill>
                  <a:schemeClr val="bg1"/>
                </a:solidFill>
                <a:effectLst/>
                <a:latin typeface="Times New Roman" panose="02020603050405020304" pitchFamily="18" charset="0"/>
                <a:cs typeface="Times New Roman" panose="02020603050405020304" pitchFamily="18" charset="0"/>
              </a:rPr>
              <a:t>The Superintendent is based on Marcello </a:t>
            </a:r>
            <a:r>
              <a:rPr lang="en-IN" sz="2000" b="0" i="0" dirty="0" err="1">
                <a:solidFill>
                  <a:schemeClr val="bg1"/>
                </a:solidFill>
                <a:effectLst/>
                <a:latin typeface="Times New Roman" panose="02020603050405020304" pitchFamily="18" charset="0"/>
                <a:cs typeface="Times New Roman" panose="02020603050405020304" pitchFamily="18" charset="0"/>
              </a:rPr>
              <a:t>Guida</a:t>
            </a:r>
            <a:r>
              <a:rPr lang="en-IN" sz="2000" b="0" i="0" dirty="0">
                <a:solidFill>
                  <a:schemeClr val="bg1"/>
                </a:solidFill>
                <a:effectLst/>
                <a:latin typeface="Times New Roman" panose="02020603050405020304" pitchFamily="18" charset="0"/>
                <a:cs typeface="Times New Roman" panose="02020603050405020304" pitchFamily="18" charset="0"/>
              </a:rPr>
              <a:t>, the head of police in Milan. While he was not present at </a:t>
            </a:r>
            <a:r>
              <a:rPr lang="en-IN" sz="2000" b="0" i="0" dirty="0" err="1">
                <a:solidFill>
                  <a:schemeClr val="bg1"/>
                </a:solidFill>
                <a:effectLst/>
                <a:latin typeface="Times New Roman" panose="02020603050405020304" pitchFamily="18" charset="0"/>
                <a:cs typeface="Times New Roman" panose="02020603050405020304" pitchFamily="18" charset="0"/>
              </a:rPr>
              <a:t>Pinelli's</a:t>
            </a:r>
            <a:r>
              <a:rPr lang="en-IN" sz="2000" b="0" i="0" dirty="0">
                <a:solidFill>
                  <a:schemeClr val="bg1"/>
                </a:solidFill>
                <a:effectLst/>
                <a:latin typeface="Times New Roman" panose="02020603050405020304" pitchFamily="18" charset="0"/>
                <a:cs typeface="Times New Roman" panose="02020603050405020304" pitchFamily="18" charset="0"/>
              </a:rPr>
              <a:t> death, he took part in the cover-up, denying at first any records of the interrogation and later changing his story. He was also involved in the framing of Pietro </a:t>
            </a:r>
            <a:r>
              <a:rPr lang="en-IN" sz="2000" b="0" i="0" dirty="0" err="1">
                <a:solidFill>
                  <a:schemeClr val="bg1"/>
                </a:solidFill>
                <a:effectLst/>
                <a:latin typeface="Times New Roman" panose="02020603050405020304" pitchFamily="18" charset="0"/>
                <a:cs typeface="Times New Roman" panose="02020603050405020304" pitchFamily="18" charset="0"/>
              </a:rPr>
              <a:t>Valpreda</a:t>
            </a:r>
            <a:r>
              <a:rPr lang="en-IN" sz="2000" b="0" i="0" dirty="0">
                <a:solidFill>
                  <a:schemeClr val="bg1"/>
                </a:solidFill>
                <a:effectLst/>
                <a:latin typeface="Times New Roman" panose="02020603050405020304" pitchFamily="18" charset="0"/>
                <a:cs typeface="Times New Roman" panose="02020603050405020304" pitchFamily="18" charset="0"/>
              </a:rPr>
              <a:t>, another anarchist who was wrongly accused of planting bombs and imprisoned for three years. Like the Inspector, the Superintendent believes that the Maniac is a judge investigating what happened the night of the anarchist's death. He reacts defensively when he thinks the Maniac is against him, but is happy to go along with whatever the Maniac says if it will get him out of trouble. </a:t>
            </a:r>
          </a:p>
          <a:p>
            <a:pPr algn="just" fontAlgn="base"/>
            <a:endParaRPr lang="en-IN" sz="2000" dirty="0">
              <a:solidFill>
                <a:schemeClr val="bg1"/>
              </a:solidFill>
              <a:latin typeface="Times New Roman" panose="02020603050405020304" pitchFamily="18" charset="0"/>
              <a:cs typeface="Times New Roman" panose="02020603050405020304" pitchFamily="18" charset="0"/>
            </a:endParaRPr>
          </a:p>
          <a:p>
            <a:pPr algn="just" fontAlgn="base"/>
            <a:r>
              <a:rPr lang="en-IN" sz="2200" b="1" i="0" dirty="0">
                <a:solidFill>
                  <a:srgbClr val="FFFF00"/>
                </a:solidFill>
                <a:effectLst/>
                <a:latin typeface="Times New Roman" panose="02020603050405020304" pitchFamily="18" charset="0"/>
                <a:cs typeface="Times New Roman" panose="02020603050405020304" pitchFamily="18" charset="0"/>
              </a:rPr>
              <a:t>Journalist</a:t>
            </a:r>
          </a:p>
          <a:p>
            <a:pPr algn="just" fontAlgn="base"/>
            <a:r>
              <a:rPr lang="en-IN" sz="2000" b="0" i="0" dirty="0">
                <a:solidFill>
                  <a:schemeClr val="bg1"/>
                </a:solidFill>
                <a:effectLst/>
                <a:latin typeface="Times New Roman" panose="02020603050405020304" pitchFamily="18" charset="0"/>
                <a:cs typeface="Times New Roman" panose="02020603050405020304" pitchFamily="18" charset="0"/>
              </a:rPr>
              <a:t>The Journalist was inspired by Camilla </a:t>
            </a:r>
            <a:r>
              <a:rPr lang="en-IN" sz="2000" b="0" i="0" dirty="0" err="1">
                <a:solidFill>
                  <a:schemeClr val="bg1"/>
                </a:solidFill>
                <a:effectLst/>
                <a:latin typeface="Times New Roman" panose="02020603050405020304" pitchFamily="18" charset="0"/>
                <a:cs typeface="Times New Roman" panose="02020603050405020304" pitchFamily="18" charset="0"/>
              </a:rPr>
              <a:t>Cederna</a:t>
            </a:r>
            <a:r>
              <a:rPr lang="en-IN" sz="2000" b="0" i="0" dirty="0">
                <a:solidFill>
                  <a:schemeClr val="bg1"/>
                </a:solidFill>
                <a:effectLst/>
                <a:latin typeface="Times New Roman" panose="02020603050405020304" pitchFamily="18" charset="0"/>
                <a:cs typeface="Times New Roman" panose="02020603050405020304" pitchFamily="18" charset="0"/>
              </a:rPr>
              <a:t>, a real-life journalist who investigated the case of Pino </a:t>
            </a:r>
            <a:r>
              <a:rPr lang="en-IN" sz="2000" b="0" i="0" dirty="0" err="1">
                <a:solidFill>
                  <a:schemeClr val="bg1"/>
                </a:solidFill>
                <a:effectLst/>
                <a:latin typeface="Times New Roman" panose="02020603050405020304" pitchFamily="18" charset="0"/>
                <a:cs typeface="Times New Roman" panose="02020603050405020304" pitchFamily="18" charset="0"/>
              </a:rPr>
              <a:t>Pinelli's</a:t>
            </a:r>
            <a:r>
              <a:rPr lang="en-IN" sz="2000" b="0" i="0" dirty="0">
                <a:solidFill>
                  <a:schemeClr val="bg1"/>
                </a:solidFill>
                <a:effectLst/>
                <a:latin typeface="Times New Roman" panose="02020603050405020304" pitchFamily="18" charset="0"/>
                <a:cs typeface="Times New Roman" panose="02020603050405020304" pitchFamily="18" charset="0"/>
              </a:rPr>
              <a:t> death. She uncovered police corruption and assisted </a:t>
            </a:r>
            <a:r>
              <a:rPr lang="en-IN" sz="2000" b="0" i="0" dirty="0" err="1">
                <a:solidFill>
                  <a:schemeClr val="bg1"/>
                </a:solidFill>
                <a:effectLst/>
                <a:latin typeface="Times New Roman" panose="02020603050405020304" pitchFamily="18" charset="0"/>
                <a:cs typeface="Times New Roman" panose="02020603050405020304" pitchFamily="18" charset="0"/>
              </a:rPr>
              <a:t>Fo</a:t>
            </a:r>
            <a:r>
              <a:rPr lang="en-IN" sz="2000" b="0" i="0" dirty="0">
                <a:solidFill>
                  <a:schemeClr val="bg1"/>
                </a:solidFill>
                <a:effectLst/>
                <a:latin typeface="Times New Roman" panose="02020603050405020304" pitchFamily="18" charset="0"/>
                <a:cs typeface="Times New Roman" panose="02020603050405020304" pitchFamily="18" charset="0"/>
              </a:rPr>
              <a:t> in his research for the play. Unlike the other comedic characters, the Journalist is a straight role. She is an accurate portrayal of an experienced journalist on a quest to reveal the truth.</a:t>
            </a:r>
          </a:p>
          <a:p>
            <a:pPr algn="just" fontAlgn="base"/>
            <a:endParaRPr lang="en-IN" sz="2000" b="0" i="0" dirty="0">
              <a:solidFill>
                <a:schemeClr val="bg1"/>
              </a:solidFill>
              <a:effectLst/>
              <a:latin typeface="Times New Roman" panose="02020603050405020304" pitchFamily="18" charset="0"/>
              <a:cs typeface="Times New Roman" panose="02020603050405020304" pitchFamily="18" charset="0"/>
            </a:endParaRPr>
          </a:p>
        </p:txBody>
      </p:sp>
      <p:sp>
        <p:nvSpPr>
          <p:cNvPr id="12" name="Arrow: Right 11">
            <a:extLst>
              <a:ext uri="{FF2B5EF4-FFF2-40B4-BE49-F238E27FC236}">
                <a16:creationId xmlns:a16="http://schemas.microsoft.com/office/drawing/2014/main" id="{36860236-6B99-4805-995D-EAF18864FB32}"/>
              </a:ext>
            </a:extLst>
          </p:cNvPr>
          <p:cNvSpPr/>
          <p:nvPr/>
        </p:nvSpPr>
        <p:spPr>
          <a:xfrm>
            <a:off x="149905" y="156413"/>
            <a:ext cx="584190" cy="182072"/>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489840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87E3F5-DF72-441D-929D-2A84EFA57ED9}"/>
              </a:ext>
            </a:extLst>
          </p:cNvPr>
          <p:cNvSpPr>
            <a:spLocks noGrp="1"/>
          </p:cNvSpPr>
          <p:nvPr>
            <p:ph type="sldNum" sz="quarter" idx="10"/>
          </p:nvPr>
        </p:nvSpPr>
        <p:spPr/>
        <p:txBody>
          <a:bodyPr/>
          <a:lstStyle/>
          <a:p>
            <a:r>
              <a:rPr lang="en-US"/>
              <a:t>PAGE </a:t>
            </a:r>
            <a:fld id="{4A9B5881-4007-4345-955A-79C2656F0C49}" type="slidenum">
              <a:rPr lang="en-US" smtClean="0"/>
              <a:pPr/>
              <a:t>6</a:t>
            </a:fld>
            <a:endParaRPr lang="en-US" dirty="0"/>
          </a:p>
        </p:txBody>
      </p:sp>
      <p:sp>
        <p:nvSpPr>
          <p:cNvPr id="3" name="Slide Number Placeholder 1">
            <a:extLst>
              <a:ext uri="{FF2B5EF4-FFF2-40B4-BE49-F238E27FC236}">
                <a16:creationId xmlns:a16="http://schemas.microsoft.com/office/drawing/2014/main" id="{779E899A-D8A8-47A5-A176-869115C300C3}"/>
              </a:ext>
            </a:extLst>
          </p:cNvPr>
          <p:cNvSpPr txBox="1">
            <a:spLocks/>
          </p:cNvSpPr>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PAGE </a:t>
            </a:r>
            <a:fld id="{4A9B5881-4007-4345-955A-79C2656F0C49}" type="slidenum">
              <a:rPr lang="en-US" smtClean="0"/>
              <a:pPr/>
              <a:t>6</a:t>
            </a:fld>
            <a:endParaRPr lang="en-US" dirty="0"/>
          </a:p>
        </p:txBody>
      </p:sp>
      <p:sp>
        <p:nvSpPr>
          <p:cNvPr id="4" name="Slide Number Placeholder 3">
            <a:extLst>
              <a:ext uri="{FF2B5EF4-FFF2-40B4-BE49-F238E27FC236}">
                <a16:creationId xmlns:a16="http://schemas.microsoft.com/office/drawing/2014/main" id="{B0E92A6D-3109-4EC3-9930-7423ED4FA1C8}"/>
              </a:ext>
            </a:extLst>
          </p:cNvPr>
          <p:cNvSpPr txBox="1">
            <a:spLocks/>
          </p:cNvSpPr>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PAGE </a:t>
            </a:r>
            <a:fld id="{4A9B5881-4007-4345-955A-79C2656F0C49}" type="slidenum">
              <a:rPr lang="en-US" smtClean="0"/>
              <a:pPr/>
              <a:t>6</a:t>
            </a:fld>
            <a:endParaRPr lang="en-US" dirty="0"/>
          </a:p>
        </p:txBody>
      </p:sp>
      <p:sp>
        <p:nvSpPr>
          <p:cNvPr id="5" name="Rectangle 4">
            <a:extLst>
              <a:ext uri="{FF2B5EF4-FFF2-40B4-BE49-F238E27FC236}">
                <a16:creationId xmlns:a16="http://schemas.microsoft.com/office/drawing/2014/main" id="{6267C2AD-CC27-4B4C-B204-3874D1F3F359}"/>
              </a:ext>
            </a:extLst>
          </p:cNvPr>
          <p:cNvSpPr/>
          <p:nvPr/>
        </p:nvSpPr>
        <p:spPr>
          <a:xfrm>
            <a:off x="201421" y="547254"/>
            <a:ext cx="210704" cy="5415663"/>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DAF5A711-9232-497A-95E1-C0BD7F3C6660}"/>
              </a:ext>
            </a:extLst>
          </p:cNvPr>
          <p:cNvSpPr/>
          <p:nvPr/>
        </p:nvSpPr>
        <p:spPr>
          <a:xfrm>
            <a:off x="334382" y="2301117"/>
            <a:ext cx="210705" cy="2515582"/>
          </a:xfrm>
          <a:prstGeom prst="rect">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B5AECB88-3CB2-49DD-A0E6-D77F04E1B3D3}"/>
              </a:ext>
            </a:extLst>
          </p:cNvPr>
          <p:cNvSpPr/>
          <p:nvPr/>
        </p:nvSpPr>
        <p:spPr>
          <a:xfrm>
            <a:off x="91829" y="6347237"/>
            <a:ext cx="993913" cy="172278"/>
          </a:xfrm>
          <a:prstGeom prst="rect">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Rounded Corners 8">
            <a:extLst>
              <a:ext uri="{FF2B5EF4-FFF2-40B4-BE49-F238E27FC236}">
                <a16:creationId xmlns:a16="http://schemas.microsoft.com/office/drawing/2014/main" id="{0B04BA42-C275-4DE8-8C9A-98817A47CEB5}"/>
              </a:ext>
            </a:extLst>
          </p:cNvPr>
          <p:cNvSpPr/>
          <p:nvPr/>
        </p:nvSpPr>
        <p:spPr>
          <a:xfrm>
            <a:off x="4430332" y="109372"/>
            <a:ext cx="3670479" cy="50950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a:extLst>
              <a:ext uri="{FF2B5EF4-FFF2-40B4-BE49-F238E27FC236}">
                <a16:creationId xmlns:a16="http://schemas.microsoft.com/office/drawing/2014/main" id="{9BB14193-6CE3-4C00-86A2-5FF9D3A0FBAB}"/>
              </a:ext>
            </a:extLst>
          </p:cNvPr>
          <p:cNvSpPr txBox="1"/>
          <p:nvPr/>
        </p:nvSpPr>
        <p:spPr>
          <a:xfrm>
            <a:off x="4743346" y="44974"/>
            <a:ext cx="3092321" cy="861774"/>
          </a:xfrm>
          <a:prstGeom prst="rect">
            <a:avLst/>
          </a:prstGeom>
          <a:noFill/>
        </p:spPr>
        <p:txBody>
          <a:bodyPr wrap="none" rtlCol="0">
            <a:spAutoFit/>
          </a:bodyPr>
          <a:lstStyle/>
          <a:p>
            <a:r>
              <a:rPr lang="en-IN" sz="3200" b="1" i="0" dirty="0">
                <a:solidFill>
                  <a:schemeClr val="bg1"/>
                </a:solidFill>
                <a:effectLst/>
                <a:latin typeface="Times New Roman" panose="02020603050405020304" pitchFamily="18" charset="0"/>
                <a:cs typeface="Times New Roman" panose="02020603050405020304" pitchFamily="18" charset="0"/>
              </a:rPr>
              <a:t>Critical Analysis</a:t>
            </a:r>
          </a:p>
          <a:p>
            <a:endParaRPr lang="en-IN" dirty="0">
              <a:solidFill>
                <a:srgbClr val="FF0000"/>
              </a:solidFill>
            </a:endParaRPr>
          </a:p>
        </p:txBody>
      </p:sp>
      <p:sp>
        <p:nvSpPr>
          <p:cNvPr id="14" name="Rectangle 13">
            <a:extLst>
              <a:ext uri="{FF2B5EF4-FFF2-40B4-BE49-F238E27FC236}">
                <a16:creationId xmlns:a16="http://schemas.microsoft.com/office/drawing/2014/main" id="{55F4DE91-46BE-4F83-81D3-516713EA3B58}"/>
              </a:ext>
            </a:extLst>
          </p:cNvPr>
          <p:cNvSpPr/>
          <p:nvPr/>
        </p:nvSpPr>
        <p:spPr>
          <a:xfrm>
            <a:off x="656823" y="618876"/>
            <a:ext cx="11443348" cy="61025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TextBox 15">
            <a:extLst>
              <a:ext uri="{FF2B5EF4-FFF2-40B4-BE49-F238E27FC236}">
                <a16:creationId xmlns:a16="http://schemas.microsoft.com/office/drawing/2014/main" id="{A6222E98-1E19-4256-9E6B-CE45CB56C8D5}"/>
              </a:ext>
            </a:extLst>
          </p:cNvPr>
          <p:cNvSpPr txBox="1"/>
          <p:nvPr/>
        </p:nvSpPr>
        <p:spPr>
          <a:xfrm>
            <a:off x="772731" y="648772"/>
            <a:ext cx="11217847" cy="6186309"/>
          </a:xfrm>
          <a:prstGeom prst="rect">
            <a:avLst/>
          </a:prstGeom>
          <a:noFill/>
        </p:spPr>
        <p:txBody>
          <a:bodyPr wrap="square">
            <a:spAutoFit/>
          </a:bodyPr>
          <a:lstStyle/>
          <a:p>
            <a:pPr algn="just"/>
            <a:r>
              <a:rPr lang="en-IN" sz="2200" b="0" i="0" dirty="0">
                <a:solidFill>
                  <a:srgbClr val="00B050"/>
                </a:solidFill>
                <a:effectLst/>
                <a:latin typeface="Times New Roman" panose="02020603050405020304" pitchFamily="18" charset="0"/>
                <a:cs typeface="Times New Roman" panose="02020603050405020304" pitchFamily="18" charset="0"/>
              </a:rPr>
              <a:t>Internationally popular, </a:t>
            </a:r>
            <a:r>
              <a:rPr lang="en-IN" sz="2200" b="0" i="1" dirty="0">
                <a:solidFill>
                  <a:srgbClr val="00B050"/>
                </a:solidFill>
                <a:effectLst/>
                <a:latin typeface="Times New Roman" panose="02020603050405020304" pitchFamily="18" charset="0"/>
                <a:cs typeface="Times New Roman" panose="02020603050405020304" pitchFamily="18" charset="0"/>
              </a:rPr>
              <a:t>Accidental Death of an Anarchist</a:t>
            </a:r>
            <a:r>
              <a:rPr lang="en-IN" sz="2200" b="0" i="0" dirty="0">
                <a:solidFill>
                  <a:srgbClr val="00B050"/>
                </a:solidFill>
                <a:effectLst/>
                <a:latin typeface="Times New Roman" panose="02020603050405020304" pitchFamily="18" charset="0"/>
                <a:cs typeface="Times New Roman" panose="02020603050405020304" pitchFamily="18" charset="0"/>
              </a:rPr>
              <a:t> is based on a 1969 incident in which an anarchist railway worker, arrested in connection with a terrorist bombing in Milan, fell to his death from a fourth-story window at police headquarters during the course of an interrogation. His death was officially declared a suicide. The police report held blatant contradictions. Subsequent investigation revealed the probable innocence of the worker. </a:t>
            </a:r>
            <a:r>
              <a:rPr lang="en-IN" sz="2200" b="0" i="0" dirty="0" err="1">
                <a:solidFill>
                  <a:srgbClr val="00B050"/>
                </a:solidFill>
                <a:effectLst/>
                <a:latin typeface="Times New Roman" panose="02020603050405020304" pitchFamily="18" charset="0"/>
                <a:cs typeface="Times New Roman" panose="02020603050405020304" pitchFamily="18" charset="0"/>
              </a:rPr>
              <a:t>Fo</a:t>
            </a:r>
            <a:r>
              <a:rPr lang="en-IN" sz="2200" b="0" i="0" dirty="0">
                <a:solidFill>
                  <a:srgbClr val="00B050"/>
                </a:solidFill>
                <a:effectLst/>
                <a:latin typeface="Times New Roman" panose="02020603050405020304" pitchFamily="18" charset="0"/>
                <a:cs typeface="Times New Roman" panose="02020603050405020304" pitchFamily="18" charset="0"/>
              </a:rPr>
              <a:t> set out to demolish the official story through the play’s production at his collective, La Commune.</a:t>
            </a:r>
          </a:p>
          <a:p>
            <a:pPr algn="just"/>
            <a:endParaRPr lang="en-IN" sz="2200" dirty="0">
              <a:solidFill>
                <a:srgbClr val="00B050"/>
              </a:solidFill>
              <a:latin typeface="Times New Roman" panose="02020603050405020304" pitchFamily="18" charset="0"/>
              <a:cs typeface="Times New Roman" panose="02020603050405020304" pitchFamily="18" charset="0"/>
            </a:endParaRPr>
          </a:p>
          <a:p>
            <a:pPr algn="just"/>
            <a:r>
              <a:rPr lang="en-IN" sz="2200" b="0" i="0" dirty="0" err="1">
                <a:solidFill>
                  <a:srgbClr val="00B050"/>
                </a:solidFill>
                <a:effectLst/>
                <a:latin typeface="Times New Roman" panose="02020603050405020304" pitchFamily="18" charset="0"/>
                <a:cs typeface="Times New Roman" panose="02020603050405020304" pitchFamily="18" charset="0"/>
              </a:rPr>
              <a:t>Fo</a:t>
            </a:r>
            <a:r>
              <a:rPr lang="en-IN" sz="2200" b="0" i="0" dirty="0">
                <a:solidFill>
                  <a:srgbClr val="00B050"/>
                </a:solidFill>
                <a:effectLst/>
                <a:latin typeface="Times New Roman" panose="02020603050405020304" pitchFamily="18" charset="0"/>
                <a:cs typeface="Times New Roman" panose="02020603050405020304" pitchFamily="18" charset="0"/>
              </a:rPr>
              <a:t> created one of his most successful roles for this play, that of a maniac who infiltrates the Milan police headquarters and carries out a number of impersonations in order to force the police to admit the illogic of the worker’s alleged leap from a window and to confess their culpability. The Maniac resembles the </a:t>
            </a:r>
            <a:r>
              <a:rPr lang="en-IN" sz="2200" b="0" i="0" dirty="0" err="1">
                <a:solidFill>
                  <a:srgbClr val="00B050"/>
                </a:solidFill>
                <a:effectLst/>
                <a:latin typeface="Times New Roman" panose="02020603050405020304" pitchFamily="18" charset="0"/>
                <a:cs typeface="Times New Roman" panose="02020603050405020304" pitchFamily="18" charset="0"/>
              </a:rPr>
              <a:t>Zanni</a:t>
            </a:r>
            <a:r>
              <a:rPr lang="en-IN" sz="2200" b="0" i="0" dirty="0">
                <a:solidFill>
                  <a:srgbClr val="00B050"/>
                </a:solidFill>
                <a:effectLst/>
                <a:latin typeface="Times New Roman" panose="02020603050405020304" pitchFamily="18" charset="0"/>
                <a:cs typeface="Times New Roman" panose="02020603050405020304" pitchFamily="18" charset="0"/>
              </a:rPr>
              <a:t> figure of the commedia dell’arte.</a:t>
            </a:r>
          </a:p>
          <a:p>
            <a:pPr algn="just"/>
            <a:endParaRPr lang="en-IN" sz="2200" dirty="0">
              <a:solidFill>
                <a:srgbClr val="00B050"/>
              </a:solidFill>
              <a:latin typeface="Times New Roman" panose="02020603050405020304" pitchFamily="18" charset="0"/>
              <a:cs typeface="Times New Roman" panose="02020603050405020304" pitchFamily="18" charset="0"/>
            </a:endParaRPr>
          </a:p>
          <a:p>
            <a:pPr algn="just"/>
            <a:r>
              <a:rPr lang="en-IN" sz="2200" b="0" i="0" dirty="0">
                <a:solidFill>
                  <a:srgbClr val="00B050"/>
                </a:solidFill>
                <a:effectLst/>
                <a:latin typeface="Times New Roman" panose="02020603050405020304" pitchFamily="18" charset="0"/>
                <a:cs typeface="Times New Roman" panose="02020603050405020304" pitchFamily="18" charset="0"/>
              </a:rPr>
              <a:t>Called “a grotesque farce” by its author, the play’s dramatic action takes the form of a mock investigation carried out by a make-believe judicial examiner. A madman impostor (the Maniac), summoned to police headquarters to answer to charges of false identity, luckily happens to steal the file on the anarchist’s death. He then changes his identity, posing as an investigating judge, purportedly to ascertain that the police have constructed a solid case which can be upheld by the magistrates. </a:t>
            </a:r>
            <a:endParaRPr lang="en-IN" sz="22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9637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3007C4-AE60-463D-9DC8-B4613A80E299}"/>
              </a:ext>
            </a:extLst>
          </p:cNvPr>
          <p:cNvSpPr>
            <a:spLocks noGrp="1"/>
          </p:cNvSpPr>
          <p:nvPr>
            <p:ph type="sldNum" sz="quarter" idx="10"/>
          </p:nvPr>
        </p:nvSpPr>
        <p:spPr/>
        <p:txBody>
          <a:bodyPr/>
          <a:lstStyle/>
          <a:p>
            <a:r>
              <a:rPr lang="en-US"/>
              <a:t>PAGE </a:t>
            </a:r>
            <a:fld id="{4A9B5881-4007-4345-955A-79C2656F0C49}" type="slidenum">
              <a:rPr lang="en-US" smtClean="0"/>
              <a:pPr/>
              <a:t>7</a:t>
            </a:fld>
            <a:endParaRPr lang="en-US" dirty="0"/>
          </a:p>
        </p:txBody>
      </p:sp>
      <p:sp>
        <p:nvSpPr>
          <p:cNvPr id="3" name="Slide Number Placeholder 1">
            <a:extLst>
              <a:ext uri="{FF2B5EF4-FFF2-40B4-BE49-F238E27FC236}">
                <a16:creationId xmlns:a16="http://schemas.microsoft.com/office/drawing/2014/main" id="{B9FAEE9F-4ABC-40B2-A2A2-099BB5A721CB}"/>
              </a:ext>
            </a:extLst>
          </p:cNvPr>
          <p:cNvSpPr txBox="1">
            <a:spLocks/>
          </p:cNvSpPr>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PAGE </a:t>
            </a:r>
            <a:fld id="{4A9B5881-4007-4345-955A-79C2656F0C49}" type="slidenum">
              <a:rPr lang="en-US" smtClean="0"/>
              <a:pPr/>
              <a:t>7</a:t>
            </a:fld>
            <a:endParaRPr lang="en-US" dirty="0"/>
          </a:p>
        </p:txBody>
      </p:sp>
      <p:sp>
        <p:nvSpPr>
          <p:cNvPr id="4" name="Slide Number Placeholder 3">
            <a:extLst>
              <a:ext uri="{FF2B5EF4-FFF2-40B4-BE49-F238E27FC236}">
                <a16:creationId xmlns:a16="http://schemas.microsoft.com/office/drawing/2014/main" id="{F95D2EB4-74A3-4406-8AC0-DC9D8CC66AE9}"/>
              </a:ext>
            </a:extLst>
          </p:cNvPr>
          <p:cNvSpPr txBox="1">
            <a:spLocks/>
          </p:cNvSpPr>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PAGE </a:t>
            </a:r>
            <a:fld id="{4A9B5881-4007-4345-955A-79C2656F0C49}" type="slidenum">
              <a:rPr lang="en-US" smtClean="0"/>
              <a:pPr/>
              <a:t>7</a:t>
            </a:fld>
            <a:endParaRPr lang="en-US" dirty="0"/>
          </a:p>
        </p:txBody>
      </p:sp>
      <p:sp>
        <p:nvSpPr>
          <p:cNvPr id="5" name="Rectangle 4">
            <a:extLst>
              <a:ext uri="{FF2B5EF4-FFF2-40B4-BE49-F238E27FC236}">
                <a16:creationId xmlns:a16="http://schemas.microsoft.com/office/drawing/2014/main" id="{79B9C427-0811-46EC-B225-0EFF9931A528}"/>
              </a:ext>
            </a:extLst>
          </p:cNvPr>
          <p:cNvSpPr/>
          <p:nvPr/>
        </p:nvSpPr>
        <p:spPr>
          <a:xfrm>
            <a:off x="201421" y="547254"/>
            <a:ext cx="210704" cy="5415663"/>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4CA4C295-B21F-4D14-96E6-9FECF5E7633D}"/>
              </a:ext>
            </a:extLst>
          </p:cNvPr>
          <p:cNvSpPr/>
          <p:nvPr/>
        </p:nvSpPr>
        <p:spPr>
          <a:xfrm>
            <a:off x="334382" y="2301117"/>
            <a:ext cx="210705" cy="2515582"/>
          </a:xfrm>
          <a:prstGeom prst="rect">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A9681260-5274-4C12-B7F8-E7F9EF53839E}"/>
              </a:ext>
            </a:extLst>
          </p:cNvPr>
          <p:cNvSpPr/>
          <p:nvPr/>
        </p:nvSpPr>
        <p:spPr>
          <a:xfrm>
            <a:off x="91829" y="6347237"/>
            <a:ext cx="993913" cy="172278"/>
          </a:xfrm>
          <a:prstGeom prst="rect">
            <a:avLst/>
          </a:prstGeom>
          <a:solidFill>
            <a:srgbClr val="00B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Arrow: Right 14">
            <a:extLst>
              <a:ext uri="{FF2B5EF4-FFF2-40B4-BE49-F238E27FC236}">
                <a16:creationId xmlns:a16="http://schemas.microsoft.com/office/drawing/2014/main" id="{F02A2B04-F5C9-4250-976C-D9F63489736E}"/>
              </a:ext>
            </a:extLst>
          </p:cNvPr>
          <p:cNvSpPr/>
          <p:nvPr/>
        </p:nvSpPr>
        <p:spPr>
          <a:xfrm>
            <a:off x="149905" y="156002"/>
            <a:ext cx="584189" cy="172278"/>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a:extLst>
              <a:ext uri="{FF2B5EF4-FFF2-40B4-BE49-F238E27FC236}">
                <a16:creationId xmlns:a16="http://schemas.microsoft.com/office/drawing/2014/main" id="{3CB23DE4-0636-4538-B85F-2AC4CB7ADA99}"/>
              </a:ext>
            </a:extLst>
          </p:cNvPr>
          <p:cNvSpPr/>
          <p:nvPr/>
        </p:nvSpPr>
        <p:spPr>
          <a:xfrm>
            <a:off x="1815918" y="6207618"/>
            <a:ext cx="3477296"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a:extLst>
              <a:ext uri="{FF2B5EF4-FFF2-40B4-BE49-F238E27FC236}">
                <a16:creationId xmlns:a16="http://schemas.microsoft.com/office/drawing/2014/main" id="{DD765867-852E-468F-8B66-7FAB7ABA7FF9}"/>
              </a:ext>
            </a:extLst>
          </p:cNvPr>
          <p:cNvSpPr/>
          <p:nvPr/>
        </p:nvSpPr>
        <p:spPr>
          <a:xfrm>
            <a:off x="7003965" y="6218349"/>
            <a:ext cx="3477296" cy="457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Rectangle 18">
            <a:extLst>
              <a:ext uri="{FF2B5EF4-FFF2-40B4-BE49-F238E27FC236}">
                <a16:creationId xmlns:a16="http://schemas.microsoft.com/office/drawing/2014/main" id="{B457C636-F0E0-41AF-A3CA-C206690D7491}"/>
              </a:ext>
            </a:extLst>
          </p:cNvPr>
          <p:cNvSpPr/>
          <p:nvPr/>
        </p:nvSpPr>
        <p:spPr>
          <a:xfrm>
            <a:off x="5447763" y="5991092"/>
            <a:ext cx="1438146" cy="5056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TextBox 19">
            <a:extLst>
              <a:ext uri="{FF2B5EF4-FFF2-40B4-BE49-F238E27FC236}">
                <a16:creationId xmlns:a16="http://schemas.microsoft.com/office/drawing/2014/main" id="{72152E9F-A9BF-4529-B964-B34D1DD2A6E0}"/>
              </a:ext>
            </a:extLst>
          </p:cNvPr>
          <p:cNvSpPr txBox="1"/>
          <p:nvPr/>
        </p:nvSpPr>
        <p:spPr>
          <a:xfrm>
            <a:off x="5628932" y="6072320"/>
            <a:ext cx="1133644" cy="369332"/>
          </a:xfrm>
          <a:prstGeom prst="rect">
            <a:avLst/>
          </a:prstGeom>
          <a:noFill/>
        </p:spPr>
        <p:txBody>
          <a:bodyPr wrap="none" rtlCol="0">
            <a:spAutoFit/>
          </a:bodyPr>
          <a:lstStyle/>
          <a:p>
            <a:r>
              <a:rPr lang="en-US" b="1" dirty="0">
                <a:solidFill>
                  <a:srgbClr val="FF0000"/>
                </a:solidFill>
                <a:latin typeface="Times New Roman" panose="02020603050405020304" pitchFamily="18" charset="0"/>
                <a:cs typeface="Times New Roman" panose="02020603050405020304" pitchFamily="18" charset="0"/>
              </a:rPr>
              <a:t>..the End.</a:t>
            </a:r>
            <a:endParaRPr lang="en-IN" b="1" dirty="0">
              <a:solidFill>
                <a:srgbClr val="FF0000"/>
              </a:solidFill>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7CF54001-8EA4-488E-907A-5F6BB53FCF77}"/>
              </a:ext>
            </a:extLst>
          </p:cNvPr>
          <p:cNvSpPr/>
          <p:nvPr/>
        </p:nvSpPr>
        <p:spPr>
          <a:xfrm>
            <a:off x="734093" y="328280"/>
            <a:ext cx="11308001" cy="54607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TextBox 22">
            <a:extLst>
              <a:ext uri="{FF2B5EF4-FFF2-40B4-BE49-F238E27FC236}">
                <a16:creationId xmlns:a16="http://schemas.microsoft.com/office/drawing/2014/main" id="{1CA84EF8-46E9-48DB-B8D9-191B2A05B2F8}"/>
              </a:ext>
            </a:extLst>
          </p:cNvPr>
          <p:cNvSpPr txBox="1"/>
          <p:nvPr/>
        </p:nvSpPr>
        <p:spPr>
          <a:xfrm>
            <a:off x="734094" y="387619"/>
            <a:ext cx="11256485" cy="5170646"/>
          </a:xfrm>
          <a:prstGeom prst="rect">
            <a:avLst/>
          </a:prstGeom>
          <a:noFill/>
        </p:spPr>
        <p:txBody>
          <a:bodyPr wrap="square">
            <a:spAutoFit/>
          </a:bodyPr>
          <a:lstStyle/>
          <a:p>
            <a:pPr algn="just"/>
            <a:r>
              <a:rPr lang="en-IN" sz="2200" b="0" i="0" dirty="0">
                <a:solidFill>
                  <a:srgbClr val="00B050"/>
                </a:solidFill>
                <a:effectLst/>
                <a:latin typeface="Times New Roman" panose="02020603050405020304" pitchFamily="18" charset="0"/>
                <a:cs typeface="Times New Roman" panose="02020603050405020304" pitchFamily="18" charset="0"/>
              </a:rPr>
              <a:t>In the course of the interrogation of the officers, the Maniac is forced to assume numerous disguises. He exposes the blatant contradictions and lies of the police, who admit their guilt, whereupon the Maniac invents for them another outrageous story about the anarchist’s fall. The arrival of a journalist and police who recognize him forces the Maniac’s disclosure and his threat that he has taped their confession and plans to blow them all up to destroy the capitalist police state. One confused policeman handcuffs his superiors to the wall. In a Brechtian-like conclusion, the Maniac confronts the journalist—and the audience—with a choice of alternate endings: to free the police, which will result in the impostor’s death and perpetuate police duplicity, to allow the Maniac to escape with evidence of police duplicity, or to allow the Maniac to escape with evidence of police guilt.</a:t>
            </a:r>
          </a:p>
          <a:p>
            <a:pPr algn="just"/>
            <a:endParaRPr lang="en-IN" sz="2200" b="0" i="0" dirty="0">
              <a:solidFill>
                <a:srgbClr val="00B050"/>
              </a:solidFill>
              <a:effectLst/>
              <a:latin typeface="Times New Roman" panose="02020603050405020304" pitchFamily="18" charset="0"/>
              <a:cs typeface="Times New Roman" panose="02020603050405020304" pitchFamily="18" charset="0"/>
            </a:endParaRPr>
          </a:p>
          <a:p>
            <a:pPr algn="just"/>
            <a:r>
              <a:rPr lang="en-IN" sz="2200" b="0" i="0" dirty="0" err="1">
                <a:solidFill>
                  <a:srgbClr val="00B050"/>
                </a:solidFill>
                <a:effectLst/>
                <a:latin typeface="Times New Roman" panose="02020603050405020304" pitchFamily="18" charset="0"/>
                <a:cs typeface="Times New Roman" panose="02020603050405020304" pitchFamily="18" charset="0"/>
              </a:rPr>
              <a:t>Fo’s</a:t>
            </a:r>
            <a:r>
              <a:rPr lang="en-IN" sz="2200" b="0" i="0" dirty="0">
                <a:solidFill>
                  <a:srgbClr val="00B050"/>
                </a:solidFill>
                <a:effectLst/>
                <a:latin typeface="Times New Roman" panose="02020603050405020304" pitchFamily="18" charset="0"/>
                <a:cs typeface="Times New Roman" panose="02020603050405020304" pitchFamily="18" charset="0"/>
              </a:rPr>
              <a:t> purpose throughout is to arouse the audience’s indignation at police authoritarianism. The play’s farcical action and zaniness counterpoint the serious indictment being made. Moreover, the play’s use of a historical event demonstrates the directness of </a:t>
            </a:r>
            <a:r>
              <a:rPr lang="en-IN" sz="2200" b="0" i="0" dirty="0" err="1">
                <a:solidFill>
                  <a:srgbClr val="00B050"/>
                </a:solidFill>
                <a:effectLst/>
                <a:latin typeface="Times New Roman" panose="02020603050405020304" pitchFamily="18" charset="0"/>
                <a:cs typeface="Times New Roman" panose="02020603050405020304" pitchFamily="18" charset="0"/>
              </a:rPr>
              <a:t>Fo’s</a:t>
            </a:r>
            <a:r>
              <a:rPr lang="en-IN" sz="2200" b="0" i="0" dirty="0">
                <a:solidFill>
                  <a:srgbClr val="00B050"/>
                </a:solidFill>
                <a:effectLst/>
                <a:latin typeface="Times New Roman" panose="02020603050405020304" pitchFamily="18" charset="0"/>
                <a:cs typeface="Times New Roman" panose="02020603050405020304" pitchFamily="18" charset="0"/>
              </a:rPr>
              <a:t> left-wing politics. The play has been performed in more than forty countries, including the United Kingdom and the United States.</a:t>
            </a:r>
          </a:p>
        </p:txBody>
      </p:sp>
    </p:spTree>
    <p:extLst>
      <p:ext uri="{BB962C8B-B14F-4D97-AF65-F5344CB8AC3E}">
        <p14:creationId xmlns:p14="http://schemas.microsoft.com/office/powerpoint/2010/main" val="1665050061"/>
      </p:ext>
    </p:extLst>
  </p:cSld>
  <p:clrMapOvr>
    <a:masterClrMapping/>
  </p:clrMapOvr>
</p:sld>
</file>

<file path=ppt/theme/theme1.xml><?xml version="1.0" encoding="utf-8"?>
<a:theme xmlns:a="http://schemas.openxmlformats.org/drawingml/2006/main" name="Office Theme">
  <a:themeElements>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fontScheme name="MS Surge Teach Light and Dark">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Corporate_Teach a Course_Win32_SB - v2" id="{AAA48AC2-5F99-4B13-8624-B64D50F70391}" vid="{7E93EDBA-CDC2-40D2-AD59-7619D791F7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ppt/theme/themeOverride2.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EBB7C387-AFDC-4FE3-A658-984B7F35F155}">
  <ds:schemaRefs>
    <ds:schemaRef ds:uri="http://schemas.microsoft.com/sharepoint/v3/contenttype/forms"/>
  </ds:schemaRefs>
</ds:datastoreItem>
</file>

<file path=customXml/itemProps2.xml><?xml version="1.0" encoding="utf-8"?>
<ds:datastoreItem xmlns:ds="http://schemas.openxmlformats.org/officeDocument/2006/customXml" ds:itemID="{D6766BD6-F648-49AA-B7EC-13E75CECB9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4E32C0B-4052-44CB-9341-8AD8B2CC4712}">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Corporate teach a course</Template>
  <TotalTime>232</TotalTime>
  <Words>1466</Words>
  <Application>Microsoft Office PowerPoint</Application>
  <PresentationFormat>Widescreen</PresentationFormat>
  <Paragraphs>65</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-apple-system</vt:lpstr>
      <vt:lpstr>Arial</vt:lpstr>
      <vt:lpstr>Calibri</vt:lpstr>
      <vt:lpstr>Calibri Light</vt:lpstr>
      <vt:lpstr>Snap ITC</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Naushad Alam</dc:creator>
  <cp:lastModifiedBy>Naushad Alam</cp:lastModifiedBy>
  <cp:revision>26</cp:revision>
  <dcterms:created xsi:type="dcterms:W3CDTF">2020-10-28T12:15:52Z</dcterms:created>
  <dcterms:modified xsi:type="dcterms:W3CDTF">2020-11-05T04:52:26Z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